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sldIdLst>
    <p:sldId id="257" r:id="rId6"/>
    <p:sldId id="274" r:id="rId7"/>
    <p:sldId id="532" r:id="rId8"/>
    <p:sldId id="533" r:id="rId9"/>
    <p:sldId id="535" r:id="rId10"/>
    <p:sldId id="536" r:id="rId11"/>
    <p:sldId id="537" r:id="rId12"/>
    <p:sldId id="539" r:id="rId13"/>
    <p:sldId id="540" r:id="rId14"/>
    <p:sldId id="542" r:id="rId15"/>
    <p:sldId id="543" r:id="rId16"/>
    <p:sldId id="544" r:id="rId17"/>
    <p:sldId id="545" r:id="rId18"/>
    <p:sldId id="546" r:id="rId19"/>
    <p:sldId id="54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5" d="100"/>
          <a:sy n="85"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F796B-458D-420F-9FE2-3528D81EC1C2}" type="datetimeFigureOut">
              <a:rPr lang="en-US" smtClean="0"/>
              <a:t>12/16/2022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27660-3152-4B3D-9E8B-B4C55EDA8D40}" type="slidenum">
              <a:rPr lang="en-US" smtClean="0"/>
              <a:t>‹#›</a:t>
            </a:fld>
            <a:endParaRPr lang="en-US" dirty="0"/>
          </a:p>
        </p:txBody>
      </p:sp>
    </p:spTree>
    <p:extLst>
      <p:ext uri="{BB962C8B-B14F-4D97-AF65-F5344CB8AC3E}">
        <p14:creationId xmlns:p14="http://schemas.microsoft.com/office/powerpoint/2010/main" val="412581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3258"/>
          <a:stretch/>
        </p:blipFill>
        <p:spPr>
          <a:xfrm>
            <a:off x="-23452" y="-119495"/>
            <a:ext cx="12210256" cy="6029078"/>
          </a:xfrm>
          <a:prstGeom prst="rect">
            <a:avLst/>
          </a:prstGeom>
        </p:spPr>
      </p:pic>
      <p:sp>
        <p:nvSpPr>
          <p:cNvPr id="2" name="Title 1"/>
          <p:cNvSpPr>
            <a:spLocks noGrp="1"/>
          </p:cNvSpPr>
          <p:nvPr>
            <p:ph type="ctrTitle" hasCustomPrompt="1"/>
          </p:nvPr>
        </p:nvSpPr>
        <p:spPr>
          <a:xfrm>
            <a:off x="699247" y="1939948"/>
            <a:ext cx="10757647" cy="1136743"/>
          </a:xfrm>
        </p:spPr>
        <p:txBody>
          <a:bodyPr anchor="b"/>
          <a:lstStyle>
            <a:lvl1pPr algn="l">
              <a:defRPr sz="6000">
                <a:solidFill>
                  <a:srgbClr val="002B54"/>
                </a:solidFill>
                <a:latin typeface="+mn-lt"/>
              </a:defRPr>
            </a:lvl1pPr>
          </a:lstStyle>
          <a:p>
            <a:r>
              <a:rPr lang="en-US" dirty="0"/>
              <a:t>Presentation title</a:t>
            </a:r>
          </a:p>
        </p:txBody>
      </p:sp>
      <p:sp>
        <p:nvSpPr>
          <p:cNvPr id="3" name="Subtitle 2"/>
          <p:cNvSpPr>
            <a:spLocks noGrp="1"/>
          </p:cNvSpPr>
          <p:nvPr>
            <p:ph type="subTitle" idx="1" hasCustomPrompt="1"/>
          </p:nvPr>
        </p:nvSpPr>
        <p:spPr>
          <a:xfrm>
            <a:off x="699246" y="3107186"/>
            <a:ext cx="10757647" cy="926936"/>
          </a:xfrm>
        </p:spPr>
        <p:txBody>
          <a:bodyPr>
            <a:normAutofit/>
          </a:bodyPr>
          <a:lstStyle>
            <a:lvl1pPr marL="0" indent="0" algn="l">
              <a:buNone/>
              <a:defRPr sz="2800">
                <a:solidFill>
                  <a:srgbClr val="002B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t>
            </a:r>
          </a:p>
        </p:txBody>
      </p:sp>
      <p:sp>
        <p:nvSpPr>
          <p:cNvPr id="6" name="Slide Number Placeholder 5"/>
          <p:cNvSpPr>
            <a:spLocks noGrp="1"/>
          </p:cNvSpPr>
          <p:nvPr>
            <p:ph type="sldNum" sz="quarter" idx="12"/>
          </p:nvPr>
        </p:nvSpPr>
        <p:spPr>
          <a:xfrm>
            <a:off x="699246" y="6238015"/>
            <a:ext cx="2743200" cy="365125"/>
          </a:xfrm>
        </p:spPr>
        <p:txBody>
          <a:bodyPr/>
          <a:lstStyle>
            <a:lvl1pPr algn="l">
              <a:defRPr/>
            </a:lvl1pPr>
          </a:lstStyle>
          <a:p>
            <a:fld id="{4223F25B-0DC5-4A83-BA12-0C6597E7F919}" type="slidenum">
              <a:rPr lang="en-US" smtClean="0"/>
              <a:pPr/>
              <a:t>‹#›</a:t>
            </a:fld>
            <a:endParaRPr lang="en-US" dirty="0"/>
          </a:p>
        </p:txBody>
      </p:sp>
      <p:sp>
        <p:nvSpPr>
          <p:cNvPr id="15" name="Text Placeholder 14"/>
          <p:cNvSpPr>
            <a:spLocks noGrp="1"/>
          </p:cNvSpPr>
          <p:nvPr>
            <p:ph type="body" sz="quarter" idx="13" hasCustomPrompt="1"/>
          </p:nvPr>
        </p:nvSpPr>
        <p:spPr>
          <a:xfrm>
            <a:off x="698500" y="4153078"/>
            <a:ext cx="10758488" cy="451200"/>
          </a:xfrm>
        </p:spPr>
        <p:txBody>
          <a:bodyPr>
            <a:normAutofit/>
          </a:bodyPr>
          <a:lstStyle>
            <a:lvl1pPr marL="0" indent="0">
              <a:buNone/>
              <a:defRPr sz="2400" b="1" baseline="0">
                <a:solidFill>
                  <a:schemeClr val="tx1">
                    <a:lumMod val="75000"/>
                    <a:lumOff val="25000"/>
                  </a:schemeClr>
                </a:solidFill>
              </a:defRPr>
            </a:lvl1pPr>
          </a:lstStyle>
          <a:p>
            <a:pPr lvl="0"/>
            <a:r>
              <a:rPr lang="en-US" dirty="0"/>
              <a:t>Date  •  Location</a:t>
            </a:r>
          </a:p>
        </p:txBody>
      </p:sp>
      <p:pic>
        <p:nvPicPr>
          <p:cNvPr id="5" name="Picture 4">
            <a:extLst>
              <a:ext uri="{FF2B5EF4-FFF2-40B4-BE49-F238E27FC236}">
                <a16:creationId xmlns:a16="http://schemas.microsoft.com/office/drawing/2014/main" id="{801A1701-7005-4CFD-8CB0-50097E07E7AA}"/>
              </a:ext>
            </a:extLst>
          </p:cNvPr>
          <p:cNvPicPr>
            <a:picLocks noChangeAspect="1"/>
          </p:cNvPicPr>
          <p:nvPr userDrawn="1"/>
        </p:nvPicPr>
        <p:blipFill>
          <a:blip r:embed="rId3"/>
          <a:stretch>
            <a:fillRect/>
          </a:stretch>
        </p:blipFill>
        <p:spPr>
          <a:xfrm>
            <a:off x="7684077" y="5909583"/>
            <a:ext cx="4507923" cy="977864"/>
          </a:xfrm>
          <a:prstGeom prst="rect">
            <a:avLst/>
          </a:prstGeom>
        </p:spPr>
      </p:pic>
    </p:spTree>
    <p:extLst>
      <p:ext uri="{BB962C8B-B14F-4D97-AF65-F5344CB8AC3E}">
        <p14:creationId xmlns:p14="http://schemas.microsoft.com/office/powerpoint/2010/main" val="315744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3090-B69E-4A61-BF30-A6F6A9322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C18BD-C6BE-4EA0-B7BC-FA0A4217668B}"/>
              </a:ext>
            </a:extLst>
          </p:cNvPr>
          <p:cNvSpPr>
            <a:spLocks noGrp="1"/>
          </p:cNvSpPr>
          <p:nvPr>
            <p:ph type="dt" sz="half" idx="10"/>
          </p:nvPr>
        </p:nvSpPr>
        <p:spPr/>
        <p:txBody>
          <a:bodyPr/>
          <a:lstStyle/>
          <a:p>
            <a:fld id="{0BEB4016-3964-42BC-9E1E-CD92737C655A}" type="datetimeFigureOut">
              <a:rPr lang="en-US" smtClean="0"/>
              <a:t>12/16/2022</a:t>
            </a:fld>
            <a:endParaRPr lang="en-US" dirty="0"/>
          </a:p>
        </p:txBody>
      </p:sp>
      <p:sp>
        <p:nvSpPr>
          <p:cNvPr id="4" name="Footer Placeholder 3">
            <a:extLst>
              <a:ext uri="{FF2B5EF4-FFF2-40B4-BE49-F238E27FC236}">
                <a16:creationId xmlns:a16="http://schemas.microsoft.com/office/drawing/2014/main" id="{42EEFEA6-8DAF-44E5-BC62-3D9190FEEA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D8E0A5-0FE4-4392-8E5A-69F329D37905}"/>
              </a:ext>
            </a:extLst>
          </p:cNvPr>
          <p:cNvSpPr>
            <a:spLocks noGrp="1"/>
          </p:cNvSpPr>
          <p:nvPr>
            <p:ph type="sldNum" sz="quarter" idx="12"/>
          </p:nvPr>
        </p:nvSpPr>
        <p:spPr/>
        <p:txBody>
          <a:bodyPr/>
          <a:lstStyle/>
          <a:p>
            <a:fld id="{A940093F-25B1-4B2B-A745-DDC69CB626AA}" type="slidenum">
              <a:rPr lang="en-US" smtClean="0"/>
              <a:t>‹#›</a:t>
            </a:fld>
            <a:endParaRPr lang="en-US" dirty="0"/>
          </a:p>
        </p:txBody>
      </p:sp>
    </p:spTree>
    <p:extLst>
      <p:ext uri="{BB962C8B-B14F-4D97-AF65-F5344CB8AC3E}">
        <p14:creationId xmlns:p14="http://schemas.microsoft.com/office/powerpoint/2010/main" val="49937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46400" y="4462151"/>
            <a:ext cx="8534400" cy="345479"/>
          </a:xfrm>
          <a:prstGeom prst="rect">
            <a:avLst/>
          </a:prstGeom>
        </p:spPr>
        <p:txBody>
          <a:bodyPr/>
          <a:lstStyle>
            <a:lvl1pPr marL="0" indent="0" algn="r">
              <a:buNone/>
              <a:defRPr sz="2245" b="0" i="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marL="522544" indent="0" algn="ctr">
              <a:buNone/>
              <a:defRPr>
                <a:solidFill>
                  <a:schemeClr val="tx1">
                    <a:tint val="75000"/>
                  </a:schemeClr>
                </a:solidFill>
              </a:defRPr>
            </a:lvl2pPr>
            <a:lvl3pPr marL="1045088" indent="0" algn="ctr">
              <a:buNone/>
              <a:defRPr>
                <a:solidFill>
                  <a:schemeClr val="tx1">
                    <a:tint val="75000"/>
                  </a:schemeClr>
                </a:solidFill>
              </a:defRPr>
            </a:lvl3pPr>
            <a:lvl4pPr marL="1567632" indent="0" algn="ctr">
              <a:buNone/>
              <a:defRPr>
                <a:solidFill>
                  <a:schemeClr val="tx1">
                    <a:tint val="75000"/>
                  </a:schemeClr>
                </a:solidFill>
              </a:defRPr>
            </a:lvl4pPr>
            <a:lvl5pPr marL="2090176" indent="0" algn="ctr">
              <a:buNone/>
              <a:defRPr>
                <a:solidFill>
                  <a:schemeClr val="tx1">
                    <a:tint val="75000"/>
                  </a:schemeClr>
                </a:solidFill>
              </a:defRPr>
            </a:lvl5pPr>
            <a:lvl6pPr marL="2612720" indent="0" algn="ctr">
              <a:buNone/>
              <a:defRPr>
                <a:solidFill>
                  <a:schemeClr val="tx1">
                    <a:tint val="75000"/>
                  </a:schemeClr>
                </a:solidFill>
              </a:defRPr>
            </a:lvl6pPr>
            <a:lvl7pPr marL="3135264" indent="0" algn="ctr">
              <a:buNone/>
              <a:defRPr>
                <a:solidFill>
                  <a:schemeClr val="tx1">
                    <a:tint val="75000"/>
                  </a:schemeClr>
                </a:solidFill>
              </a:defRPr>
            </a:lvl7pPr>
            <a:lvl8pPr marL="3657808" indent="0" algn="ctr">
              <a:buNone/>
              <a:defRPr>
                <a:solidFill>
                  <a:schemeClr val="tx1">
                    <a:tint val="75000"/>
                  </a:schemeClr>
                </a:solidFill>
              </a:defRPr>
            </a:lvl8pPr>
            <a:lvl9pPr marL="4180352" indent="0" algn="ctr">
              <a:buNone/>
              <a:defRPr>
                <a:solidFill>
                  <a:schemeClr val="tx1">
                    <a:tint val="75000"/>
                  </a:schemeClr>
                </a:solidFill>
              </a:defRPr>
            </a:lvl9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2245" b="0" i="0" u="none" strike="noStrike" kern="0" cap="none" spc="0" normalizeH="0" baseline="0" noProof="0">
                <a:ln>
                  <a:noFill/>
                </a:ln>
                <a:solidFill>
                  <a:srgbClr val="FF0000"/>
                </a:solidFill>
                <a:effectLst/>
                <a:uLnTx/>
                <a:uFillTx/>
              </a:rPr>
              <a:t>Click to edit Master subtitle style</a:t>
            </a:r>
            <a:endParaRPr kumimoji="0" lang="en-US" sz="2245" b="0" i="0" u="none" strike="noStrike" kern="0" cap="none" spc="0" normalizeH="0" baseline="0" noProof="0" dirty="0">
              <a:ln>
                <a:noFill/>
              </a:ln>
              <a:solidFill>
                <a:srgbClr val="FF0000"/>
              </a:solidFill>
              <a:effectLst/>
              <a:uLnTx/>
              <a:uFillTx/>
            </a:endParaRPr>
          </a:p>
        </p:txBody>
      </p:sp>
      <p:sp>
        <p:nvSpPr>
          <p:cNvPr id="12" name="Title 1"/>
          <p:cNvSpPr>
            <a:spLocks noGrp="1"/>
          </p:cNvSpPr>
          <p:nvPr>
            <p:ph type="ctrTitle"/>
          </p:nvPr>
        </p:nvSpPr>
        <p:spPr>
          <a:xfrm>
            <a:off x="1100754" y="3731557"/>
            <a:ext cx="10363200" cy="525208"/>
          </a:xfrm>
          <a:prstGeom prst="rect">
            <a:avLst/>
          </a:prstGeom>
        </p:spPr>
        <p:txBody>
          <a:bodyPr anchor="t"/>
          <a:lstStyle>
            <a:lvl1pPr algn="r">
              <a:defRPr sz="3413">
                <a:solidFill>
                  <a:srgbClr val="0A2240"/>
                </a:solidFill>
              </a:defRPr>
            </a:lvl1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3413" b="0" i="0" u="none" strike="noStrike" kern="0" cap="none" spc="0" normalizeH="0" baseline="0" noProof="0">
                <a:ln>
                  <a:noFill/>
                </a:ln>
                <a:solidFill>
                  <a:srgbClr val="000000"/>
                </a:solidFill>
                <a:effectLst/>
                <a:uLnTx/>
                <a:uFillTx/>
              </a:rPr>
              <a:t>Click to edit Master title style</a:t>
            </a:r>
            <a:endParaRPr kumimoji="0" lang="en-US" sz="3413"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635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2240"/>
                </a:solidFill>
              </a:defRPr>
            </a:lvl1pPr>
          </a:lstStyle>
          <a:p>
            <a:r>
              <a:rPr lang="en-US"/>
              <a:t>Click to edit Master title style</a:t>
            </a:r>
            <a:endParaRPr lang="en-US" dirty="0"/>
          </a:p>
        </p:txBody>
      </p:sp>
    </p:spTree>
    <p:extLst>
      <p:ext uri="{BB962C8B-B14F-4D97-AF65-F5344CB8AC3E}">
        <p14:creationId xmlns:p14="http://schemas.microsoft.com/office/powerpoint/2010/main" val="219512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8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EBCC9-EE31-45FA-8ED0-FB8CF6CED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1C1F3-88C9-467B-B35E-AF4FCFBC4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EE423-D602-49A5-9301-2BEB141DD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B4016-3964-42BC-9E1E-CD92737C655A}" type="datetimeFigureOut">
              <a:rPr lang="en-US" smtClean="0"/>
              <a:t>12/16/2022</a:t>
            </a:fld>
            <a:endParaRPr lang="en-US" dirty="0"/>
          </a:p>
        </p:txBody>
      </p:sp>
      <p:sp>
        <p:nvSpPr>
          <p:cNvPr id="5" name="Footer Placeholder 4">
            <a:extLst>
              <a:ext uri="{FF2B5EF4-FFF2-40B4-BE49-F238E27FC236}">
                <a16:creationId xmlns:a16="http://schemas.microsoft.com/office/drawing/2014/main" id="{ECBBAD6A-3A78-4874-80FC-6551FC68D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9F7940-03BD-428D-9E9F-96136AA83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0093F-25B1-4B2B-A745-DDC69CB626AA}" type="slidenum">
              <a:rPr lang="en-US" smtClean="0"/>
              <a:t>‹#›</a:t>
            </a:fld>
            <a:endParaRPr lang="en-US" dirty="0"/>
          </a:p>
        </p:txBody>
      </p:sp>
    </p:spTree>
    <p:extLst>
      <p:ext uri="{BB962C8B-B14F-4D97-AF65-F5344CB8AC3E}">
        <p14:creationId xmlns:p14="http://schemas.microsoft.com/office/powerpoint/2010/main" val="642753800"/>
      </p:ext>
    </p:extLst>
  </p:cSld>
  <p:clrMap bg1="lt1" tx1="dk1" bg2="lt2" tx2="dk2" accent1="accent1" accent2="accent2" accent3="accent3" accent4="accent4" accent5="accent5" accent6="accent6" hlink="hlink" folHlink="folHlink"/>
  <p:sldLayoutIdLst>
    <p:sldLayoutId id="2147483660"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9" name="Picture 5" descr="C:\Users\rob.searles\Desktop\Template\art-fram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961" y="-94396"/>
            <a:ext cx="12480910" cy="768713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userDrawn="1"/>
        </p:nvSpPr>
        <p:spPr>
          <a:xfrm>
            <a:off x="-24487" y="0"/>
            <a:ext cx="12261947" cy="6661242"/>
          </a:xfrm>
          <a:prstGeom prst="rect">
            <a:avLst/>
          </a:prstGeom>
          <a:solidFill>
            <a:schemeClr val="bg2"/>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userDrawn="1"/>
        </p:nvSpPr>
        <p:spPr>
          <a:xfrm>
            <a:off x="-24487" y="6648852"/>
            <a:ext cx="12261947" cy="257256"/>
          </a:xfrm>
          <a:prstGeom prst="rect">
            <a:avLst/>
          </a:prstGeom>
          <a:solidFill>
            <a:srgbClr val="0A2240"/>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1027" name="Text Placeholder 2"/>
          <p:cNvSpPr>
            <a:spLocks noGrp="1"/>
          </p:cNvSpPr>
          <p:nvPr>
            <p:ph type="body" idx="1"/>
          </p:nvPr>
        </p:nvSpPr>
        <p:spPr bwMode="auto">
          <a:xfrm>
            <a:off x="862541" y="2586614"/>
            <a:ext cx="10431992" cy="16811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Title Placeholder 1"/>
          <p:cNvSpPr>
            <a:spLocks noGrp="1"/>
          </p:cNvSpPr>
          <p:nvPr>
            <p:ph type="title"/>
          </p:nvPr>
        </p:nvSpPr>
        <p:spPr bwMode="auto">
          <a:xfrm>
            <a:off x="406400" y="304801"/>
            <a:ext cx="8301796" cy="3455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dirty="0"/>
          </a:p>
        </p:txBody>
      </p:sp>
      <p:sp>
        <p:nvSpPr>
          <p:cNvPr id="4" name="Rectangle 3"/>
          <p:cNvSpPr/>
          <p:nvPr userDrawn="1"/>
        </p:nvSpPr>
        <p:spPr>
          <a:xfrm>
            <a:off x="0" y="6648360"/>
            <a:ext cx="12062137" cy="2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43"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49859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rtl="0" eaLnBrk="1" fontAlgn="base" hangingPunct="1">
        <a:spcBef>
          <a:spcPct val="0"/>
        </a:spcBef>
        <a:spcAft>
          <a:spcPct val="0"/>
        </a:spcAft>
        <a:defRPr sz="2245" b="0"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233">
          <a:solidFill>
            <a:srgbClr val="F30617"/>
          </a:solidFill>
          <a:latin typeface="Arial" pitchFamily="34" charset="0"/>
          <a:cs typeface="Arial" pitchFamily="34" charset="0"/>
        </a:defRPr>
      </a:lvl2pPr>
      <a:lvl3pPr algn="l" rtl="0" eaLnBrk="1" fontAlgn="base" hangingPunct="1">
        <a:spcBef>
          <a:spcPct val="0"/>
        </a:spcBef>
        <a:spcAft>
          <a:spcPct val="0"/>
        </a:spcAft>
        <a:defRPr sz="3233">
          <a:solidFill>
            <a:srgbClr val="F30617"/>
          </a:solidFill>
          <a:latin typeface="Arial" pitchFamily="34" charset="0"/>
          <a:cs typeface="Arial" pitchFamily="34" charset="0"/>
        </a:defRPr>
      </a:lvl3pPr>
      <a:lvl4pPr algn="l" rtl="0" eaLnBrk="1" fontAlgn="base" hangingPunct="1">
        <a:spcBef>
          <a:spcPct val="0"/>
        </a:spcBef>
        <a:spcAft>
          <a:spcPct val="0"/>
        </a:spcAft>
        <a:defRPr sz="3233">
          <a:solidFill>
            <a:srgbClr val="F30617"/>
          </a:solidFill>
          <a:latin typeface="Arial" pitchFamily="34" charset="0"/>
          <a:cs typeface="Arial" pitchFamily="34" charset="0"/>
        </a:defRPr>
      </a:lvl4pPr>
      <a:lvl5pPr algn="l" rtl="0" eaLnBrk="1" fontAlgn="base" hangingPunct="1">
        <a:spcBef>
          <a:spcPct val="0"/>
        </a:spcBef>
        <a:spcAft>
          <a:spcPct val="0"/>
        </a:spcAft>
        <a:defRPr sz="3233">
          <a:solidFill>
            <a:srgbClr val="F30617"/>
          </a:solidFill>
          <a:latin typeface="Arial" pitchFamily="34" charset="0"/>
          <a:cs typeface="Arial" pitchFamily="34" charset="0"/>
        </a:defRPr>
      </a:lvl5pPr>
      <a:lvl6pPr marL="522544" algn="l" rtl="0" eaLnBrk="1" fontAlgn="base" hangingPunct="1">
        <a:spcBef>
          <a:spcPct val="0"/>
        </a:spcBef>
        <a:spcAft>
          <a:spcPct val="0"/>
        </a:spcAft>
        <a:defRPr sz="3233">
          <a:solidFill>
            <a:srgbClr val="F30617"/>
          </a:solidFill>
          <a:latin typeface="Arial" pitchFamily="34" charset="0"/>
          <a:cs typeface="Arial" pitchFamily="34" charset="0"/>
        </a:defRPr>
      </a:lvl6pPr>
      <a:lvl7pPr marL="1045088" algn="l" rtl="0" eaLnBrk="1" fontAlgn="base" hangingPunct="1">
        <a:spcBef>
          <a:spcPct val="0"/>
        </a:spcBef>
        <a:spcAft>
          <a:spcPct val="0"/>
        </a:spcAft>
        <a:defRPr sz="3233">
          <a:solidFill>
            <a:srgbClr val="F30617"/>
          </a:solidFill>
          <a:latin typeface="Arial" pitchFamily="34" charset="0"/>
          <a:cs typeface="Arial" pitchFamily="34" charset="0"/>
        </a:defRPr>
      </a:lvl7pPr>
      <a:lvl8pPr marL="1567632" algn="l" rtl="0" eaLnBrk="1" fontAlgn="base" hangingPunct="1">
        <a:spcBef>
          <a:spcPct val="0"/>
        </a:spcBef>
        <a:spcAft>
          <a:spcPct val="0"/>
        </a:spcAft>
        <a:defRPr sz="3233">
          <a:solidFill>
            <a:srgbClr val="F30617"/>
          </a:solidFill>
          <a:latin typeface="Arial" pitchFamily="34" charset="0"/>
          <a:cs typeface="Arial" pitchFamily="34" charset="0"/>
        </a:defRPr>
      </a:lvl8pPr>
      <a:lvl9pPr marL="2090176" algn="l" rtl="0" eaLnBrk="1" fontAlgn="base" hangingPunct="1">
        <a:spcBef>
          <a:spcPct val="0"/>
        </a:spcBef>
        <a:spcAft>
          <a:spcPct val="0"/>
        </a:spcAft>
        <a:defRPr sz="3233">
          <a:solidFill>
            <a:srgbClr val="F30617"/>
          </a:solidFill>
          <a:latin typeface="Arial" pitchFamily="34" charset="0"/>
          <a:cs typeface="Arial" pitchFamily="34" charset="0"/>
        </a:defRPr>
      </a:lvl9pPr>
    </p:titleStyle>
    <p:bodyStyle>
      <a:lvl1pPr marL="264901" indent="-264901" algn="l" rtl="0" eaLnBrk="1" fontAlgn="base" hangingPunct="1">
        <a:spcBef>
          <a:spcPts val="2058"/>
        </a:spcBef>
        <a:spcAft>
          <a:spcPct val="0"/>
        </a:spcAft>
        <a:buClr>
          <a:srgbClr val="00B050"/>
        </a:buClr>
        <a:buFont typeface="Arial" panose="020B0604020202020204" pitchFamily="34" charset="0"/>
        <a:buChar char="•"/>
        <a:defRPr sz="2245" kern="1200">
          <a:solidFill>
            <a:schemeClr val="tx1"/>
          </a:solidFill>
          <a:latin typeface="Calibri" panose="020F0502020204030204" pitchFamily="34" charset="0"/>
          <a:ea typeface="+mn-ea"/>
          <a:cs typeface="Arial" pitchFamily="34" charset="0"/>
        </a:defRPr>
      </a:lvl1pPr>
      <a:lvl2pPr marL="625965"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2pPr>
      <a:lvl3pPr marL="992471"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3pPr>
      <a:lvl4pPr marL="1357163" indent="-257643" algn="l" rtl="0" eaLnBrk="1" fontAlgn="base" hangingPunct="1">
        <a:spcBef>
          <a:spcPts val="343"/>
        </a:spcBef>
        <a:spcAft>
          <a:spcPct val="0"/>
        </a:spcAft>
        <a:buClr>
          <a:srgbClr val="00B050"/>
        </a:buClr>
        <a:buFont typeface="Arial" panose="020B0604020202020204" pitchFamily="34" charset="0"/>
        <a:buChar char="•"/>
        <a:defRPr sz="1796" kern="1200">
          <a:solidFill>
            <a:schemeClr val="tx1"/>
          </a:solidFill>
          <a:latin typeface="Calibri" panose="020F0502020204030204" pitchFamily="34" charset="0"/>
          <a:ea typeface="+mn-ea"/>
          <a:cs typeface="Arial" pitchFamily="34" charset="0"/>
        </a:defRPr>
      </a:lvl4pPr>
      <a:lvl5pPr marL="1671052" indent="-261272" algn="l" rtl="0" eaLnBrk="1" fontAlgn="base" hangingPunct="1">
        <a:spcBef>
          <a:spcPts val="343"/>
        </a:spcBef>
        <a:spcAft>
          <a:spcPct val="0"/>
        </a:spcAft>
        <a:buClr>
          <a:srgbClr val="00B050"/>
        </a:buClr>
        <a:buFont typeface="Arial" panose="020B0604020202020204" pitchFamily="34" charset="0"/>
        <a:buChar char="•"/>
        <a:defRPr sz="1617" kern="1200">
          <a:solidFill>
            <a:schemeClr val="tx1"/>
          </a:solidFill>
          <a:latin typeface="Calibri" panose="020F0502020204030204" pitchFamily="34" charset="0"/>
          <a:ea typeface="+mn-ea"/>
          <a:cs typeface="Arial" pitchFamily="34" charset="0"/>
        </a:defRPr>
      </a:lvl5pPr>
      <a:lvl6pPr marL="2873992"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6pPr>
      <a:lvl7pPr marL="3396536"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7pPr>
      <a:lvl8pPr marL="3919079"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8pPr>
      <a:lvl9pPr marL="4441624"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9pPr>
    </p:bodyStyle>
    <p:otherStyle>
      <a:defPPr>
        <a:defRPr lang="en-US"/>
      </a:defPPr>
      <a:lvl1pPr marL="0" algn="l" defTabSz="1045088" rtl="0" eaLnBrk="1" latinLnBrk="0" hangingPunct="1">
        <a:defRPr sz="2066" kern="1200">
          <a:solidFill>
            <a:schemeClr val="tx1"/>
          </a:solidFill>
          <a:latin typeface="+mn-lt"/>
          <a:ea typeface="+mn-ea"/>
          <a:cs typeface="+mn-cs"/>
        </a:defRPr>
      </a:lvl1pPr>
      <a:lvl2pPr marL="522544" algn="l" defTabSz="1045088" rtl="0" eaLnBrk="1" latinLnBrk="0" hangingPunct="1">
        <a:defRPr sz="2066" kern="1200">
          <a:solidFill>
            <a:schemeClr val="tx1"/>
          </a:solidFill>
          <a:latin typeface="+mn-lt"/>
          <a:ea typeface="+mn-ea"/>
          <a:cs typeface="+mn-cs"/>
        </a:defRPr>
      </a:lvl2pPr>
      <a:lvl3pPr marL="1045088" algn="l" defTabSz="1045088" rtl="0" eaLnBrk="1" latinLnBrk="0" hangingPunct="1">
        <a:defRPr sz="2066" kern="1200">
          <a:solidFill>
            <a:schemeClr val="tx1"/>
          </a:solidFill>
          <a:latin typeface="+mn-lt"/>
          <a:ea typeface="+mn-ea"/>
          <a:cs typeface="+mn-cs"/>
        </a:defRPr>
      </a:lvl3pPr>
      <a:lvl4pPr marL="1567632" algn="l" defTabSz="1045088" rtl="0" eaLnBrk="1" latinLnBrk="0" hangingPunct="1">
        <a:defRPr sz="2066" kern="1200">
          <a:solidFill>
            <a:schemeClr val="tx1"/>
          </a:solidFill>
          <a:latin typeface="+mn-lt"/>
          <a:ea typeface="+mn-ea"/>
          <a:cs typeface="+mn-cs"/>
        </a:defRPr>
      </a:lvl4pPr>
      <a:lvl5pPr marL="2090176" algn="l" defTabSz="1045088" rtl="0" eaLnBrk="1" latinLnBrk="0" hangingPunct="1">
        <a:defRPr sz="2066" kern="1200">
          <a:solidFill>
            <a:schemeClr val="tx1"/>
          </a:solidFill>
          <a:latin typeface="+mn-lt"/>
          <a:ea typeface="+mn-ea"/>
          <a:cs typeface="+mn-cs"/>
        </a:defRPr>
      </a:lvl5pPr>
      <a:lvl6pPr marL="2612720" algn="l" defTabSz="1045088" rtl="0" eaLnBrk="1" latinLnBrk="0" hangingPunct="1">
        <a:defRPr sz="2066" kern="1200">
          <a:solidFill>
            <a:schemeClr val="tx1"/>
          </a:solidFill>
          <a:latin typeface="+mn-lt"/>
          <a:ea typeface="+mn-ea"/>
          <a:cs typeface="+mn-cs"/>
        </a:defRPr>
      </a:lvl6pPr>
      <a:lvl7pPr marL="3135264" algn="l" defTabSz="1045088" rtl="0" eaLnBrk="1" latinLnBrk="0" hangingPunct="1">
        <a:defRPr sz="2066" kern="1200">
          <a:solidFill>
            <a:schemeClr val="tx1"/>
          </a:solidFill>
          <a:latin typeface="+mn-lt"/>
          <a:ea typeface="+mn-ea"/>
          <a:cs typeface="+mn-cs"/>
        </a:defRPr>
      </a:lvl7pPr>
      <a:lvl8pPr marL="3657808" algn="l" defTabSz="1045088" rtl="0" eaLnBrk="1" latinLnBrk="0" hangingPunct="1">
        <a:defRPr sz="2066" kern="1200">
          <a:solidFill>
            <a:schemeClr val="tx1"/>
          </a:solidFill>
          <a:latin typeface="+mn-lt"/>
          <a:ea typeface="+mn-ea"/>
          <a:cs typeface="+mn-cs"/>
        </a:defRPr>
      </a:lvl8pPr>
      <a:lvl9pPr marL="4180352" algn="l" defTabSz="1045088" rtl="0" eaLnBrk="1" latinLnBrk="0" hangingPunct="1">
        <a:defRPr sz="20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562" y="2342510"/>
            <a:ext cx="10961737" cy="1530848"/>
          </a:xfrm>
        </p:spPr>
        <p:txBody>
          <a:bodyPr>
            <a:normAutofit fontScale="90000"/>
          </a:bodyPr>
          <a:lstStyle/>
          <a:p>
            <a:r>
              <a:rPr lang="en-US" dirty="0">
                <a:cs typeface="Calibri"/>
              </a:rPr>
              <a:t>Withdrawing Submissions from Changes Requested State</a:t>
            </a:r>
          </a:p>
        </p:txBody>
      </p:sp>
      <p:sp>
        <p:nvSpPr>
          <p:cNvPr id="4" name="Text Placeholder 3"/>
          <p:cNvSpPr>
            <a:spLocks noGrp="1"/>
          </p:cNvSpPr>
          <p:nvPr>
            <p:ph type="body" sz="quarter" idx="13"/>
          </p:nvPr>
        </p:nvSpPr>
        <p:spPr>
          <a:xfrm>
            <a:off x="237095" y="6017811"/>
            <a:ext cx="10758488" cy="761057"/>
          </a:xfrm>
        </p:spPr>
        <p:txBody>
          <a:bodyPr vert="horz" lIns="91440" tIns="45720" rIns="91440" bIns="45720" rtlCol="0" anchor="t">
            <a:normAutofit fontScale="92500" lnSpcReduction="20000"/>
          </a:bodyPr>
          <a:lstStyle/>
          <a:p>
            <a:r>
              <a:rPr lang="en-US" dirty="0"/>
              <a:t>Rebecca Ballard, JD, MA, </a:t>
            </a:r>
            <a:r>
              <a:rPr lang="en-US"/>
              <a:t>CIP                     October 13, 2022</a:t>
            </a:r>
            <a:endParaRPr lang="en-US" dirty="0"/>
          </a:p>
          <a:p>
            <a:r>
              <a:rPr lang="en-US" dirty="0"/>
              <a:t>Director, Research Compliance	</a:t>
            </a:r>
            <a:endParaRPr lang="en-US" dirty="0">
              <a:cs typeface="Calibri"/>
            </a:endParaRPr>
          </a:p>
        </p:txBody>
      </p:sp>
    </p:spTree>
    <p:extLst>
      <p:ext uri="{BB962C8B-B14F-4D97-AF65-F5344CB8AC3E}">
        <p14:creationId xmlns:p14="http://schemas.microsoft.com/office/powerpoint/2010/main" val="2795213322"/>
      </p:ext>
    </p:extLst>
  </p:cSld>
  <p:clrMapOvr>
    <a:masterClrMapping/>
  </p:clrMapOvr>
  <mc:AlternateContent xmlns:mc="http://schemas.openxmlformats.org/markup-compatibility/2006" xmlns:p14="http://schemas.microsoft.com/office/powerpoint/2010/main">
    <mc:Choice Requires="p14">
      <p:transition spd="slow" p14:dur="2000" advTm="13480"/>
    </mc:Choice>
    <mc:Fallback xmlns="">
      <p:transition spd="slow" advTm="134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ext, application&#10;&#10;Description automatically generated">
            <a:extLst>
              <a:ext uri="{FF2B5EF4-FFF2-40B4-BE49-F238E27FC236}">
                <a16:creationId xmlns:a16="http://schemas.microsoft.com/office/drawing/2014/main" id="{C038D82A-D2A8-4C66-89A1-6A27A1D2FF7B}"/>
              </a:ext>
            </a:extLst>
          </p:cNvPr>
          <p:cNvPicPr>
            <a:picLocks noChangeAspect="1"/>
          </p:cNvPicPr>
          <p:nvPr/>
        </p:nvPicPr>
        <p:blipFill>
          <a:blip r:embed="rId2"/>
          <a:stretch>
            <a:fillRect/>
          </a:stretch>
        </p:blipFill>
        <p:spPr>
          <a:xfrm>
            <a:off x="1389089" y="1654458"/>
            <a:ext cx="8414477" cy="4985640"/>
          </a:xfrm>
          <a:prstGeom prst="rect">
            <a:avLst/>
          </a:prstGeom>
        </p:spPr>
      </p:pic>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Update Outcome Tab</a:t>
            </a:r>
            <a:endParaRPr lang="en-US"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Change Review Outcome to Withdrawn.</a:t>
            </a:r>
            <a:endParaRPr lang="en-US" dirty="0"/>
          </a:p>
          <a:p>
            <a:pPr defTabSz="821223"/>
            <a:r>
              <a:rPr lang="en-US" sz="2200" b="0" dirty="0">
                <a:latin typeface="Verdana"/>
                <a:ea typeface="Verdana"/>
              </a:rPr>
              <a:t>Change Protocol Status to Withdrawn.</a:t>
            </a:r>
          </a:p>
        </p:txBody>
      </p:sp>
      <p:sp>
        <p:nvSpPr>
          <p:cNvPr id="4" name="Arrow: Right 3">
            <a:extLst>
              <a:ext uri="{FF2B5EF4-FFF2-40B4-BE49-F238E27FC236}">
                <a16:creationId xmlns:a16="http://schemas.microsoft.com/office/drawing/2014/main" id="{835C0FA5-5062-4249-85AF-0758671C34E0}"/>
              </a:ext>
            </a:extLst>
          </p:cNvPr>
          <p:cNvSpPr/>
          <p:nvPr/>
        </p:nvSpPr>
        <p:spPr>
          <a:xfrm>
            <a:off x="1015277" y="1718116"/>
            <a:ext cx="1015883" cy="75945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2" name="Arrow: Right 11">
            <a:extLst>
              <a:ext uri="{FF2B5EF4-FFF2-40B4-BE49-F238E27FC236}">
                <a16:creationId xmlns:a16="http://schemas.microsoft.com/office/drawing/2014/main" id="{DEC3C6E3-139D-4973-9C2D-14E930ACB97A}"/>
              </a:ext>
            </a:extLst>
          </p:cNvPr>
          <p:cNvSpPr/>
          <p:nvPr/>
        </p:nvSpPr>
        <p:spPr>
          <a:xfrm>
            <a:off x="4612916" y="1718115"/>
            <a:ext cx="1015883" cy="75945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3744494992"/>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74B69BAC-8A92-45FC-A759-DFBC9C10480A}"/>
              </a:ext>
            </a:extLst>
          </p:cNvPr>
          <p:cNvPicPr>
            <a:picLocks noChangeAspect="1"/>
          </p:cNvPicPr>
          <p:nvPr/>
        </p:nvPicPr>
        <p:blipFill>
          <a:blip r:embed="rId2"/>
          <a:stretch>
            <a:fillRect/>
          </a:stretch>
        </p:blipFill>
        <p:spPr>
          <a:xfrm>
            <a:off x="1389089" y="1638154"/>
            <a:ext cx="9426314" cy="4968283"/>
          </a:xfrm>
          <a:prstGeom prst="rect">
            <a:avLst/>
          </a:prstGeom>
        </p:spPr>
      </p:pic>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Issue Outcome Letter</a:t>
            </a:r>
            <a:endParaRPr lang="en-US" sz="2200"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Under Submission Outcome, go to the section Outcome Letter.</a:t>
            </a:r>
          </a:p>
          <a:p>
            <a:pPr defTabSz="821223"/>
            <a:r>
              <a:rPr lang="en-US" sz="2200" b="0" dirty="0">
                <a:latin typeface="Verdana"/>
                <a:ea typeface="Verdana"/>
              </a:rPr>
              <a:t>Hit Create Outcome Letter.</a:t>
            </a:r>
            <a:endParaRPr lang="en-US" sz="2200" b="0" dirty="0"/>
          </a:p>
        </p:txBody>
      </p:sp>
      <p:sp>
        <p:nvSpPr>
          <p:cNvPr id="4" name="Arrow: Right 3">
            <a:extLst>
              <a:ext uri="{FF2B5EF4-FFF2-40B4-BE49-F238E27FC236}">
                <a16:creationId xmlns:a16="http://schemas.microsoft.com/office/drawing/2014/main" id="{835C0FA5-5062-4249-85AF-0758671C34E0}"/>
              </a:ext>
            </a:extLst>
          </p:cNvPr>
          <p:cNvSpPr/>
          <p:nvPr/>
        </p:nvSpPr>
        <p:spPr>
          <a:xfrm>
            <a:off x="8747703" y="5440673"/>
            <a:ext cx="1015883" cy="75945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402431676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text, application, email&#10;&#10;Description automatically generated">
            <a:extLst>
              <a:ext uri="{FF2B5EF4-FFF2-40B4-BE49-F238E27FC236}">
                <a16:creationId xmlns:a16="http://schemas.microsoft.com/office/drawing/2014/main" id="{7E1AA1AE-69C8-42B7-9E56-ACDB6B11DC92}"/>
              </a:ext>
            </a:extLst>
          </p:cNvPr>
          <p:cNvPicPr>
            <a:picLocks noChangeAspect="1"/>
          </p:cNvPicPr>
          <p:nvPr/>
        </p:nvPicPr>
        <p:blipFill>
          <a:blip r:embed="rId2"/>
          <a:stretch>
            <a:fillRect/>
          </a:stretch>
        </p:blipFill>
        <p:spPr>
          <a:xfrm>
            <a:off x="1389089" y="1644036"/>
            <a:ext cx="8714281" cy="4556781"/>
          </a:xfrm>
          <a:prstGeom prst="rect">
            <a:avLst/>
          </a:prstGeom>
        </p:spPr>
      </p:pic>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Draft Outcome Letter</a:t>
            </a:r>
            <a:endParaRPr lang="en-US" sz="2200"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Select the Template, Withdrawn</a:t>
            </a:r>
            <a:endParaRPr lang="en-US" dirty="0"/>
          </a:p>
        </p:txBody>
      </p:sp>
      <p:sp>
        <p:nvSpPr>
          <p:cNvPr id="4" name="Arrow: Right 3">
            <a:extLst>
              <a:ext uri="{FF2B5EF4-FFF2-40B4-BE49-F238E27FC236}">
                <a16:creationId xmlns:a16="http://schemas.microsoft.com/office/drawing/2014/main" id="{835C0FA5-5062-4249-85AF-0758671C34E0}"/>
              </a:ext>
            </a:extLst>
          </p:cNvPr>
          <p:cNvSpPr/>
          <p:nvPr/>
        </p:nvSpPr>
        <p:spPr>
          <a:xfrm rot="10800000">
            <a:off x="7311146" y="3292083"/>
            <a:ext cx="1015883" cy="75945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370762775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aphical user interface, application, Word&#10;&#10;Description automatically generated">
            <a:extLst>
              <a:ext uri="{FF2B5EF4-FFF2-40B4-BE49-F238E27FC236}">
                <a16:creationId xmlns:a16="http://schemas.microsoft.com/office/drawing/2014/main" id="{CAB970C9-29F1-4F3B-8D2F-A86EAEC37730}"/>
              </a:ext>
            </a:extLst>
          </p:cNvPr>
          <p:cNvPicPr>
            <a:picLocks noChangeAspect="1"/>
          </p:cNvPicPr>
          <p:nvPr/>
        </p:nvPicPr>
        <p:blipFill>
          <a:blip r:embed="rId2"/>
          <a:stretch>
            <a:fillRect/>
          </a:stretch>
        </p:blipFill>
        <p:spPr>
          <a:xfrm>
            <a:off x="1389089" y="1654118"/>
            <a:ext cx="8426970" cy="4986321"/>
          </a:xfrm>
          <a:prstGeom prst="rect">
            <a:avLst/>
          </a:prstGeom>
        </p:spPr>
      </p:pic>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Draft Outcome Letter</a:t>
            </a:r>
            <a:endParaRPr lang="en-US" sz="2200"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Edit Letter.</a:t>
            </a:r>
            <a:endParaRPr lang="en-US" dirty="0"/>
          </a:p>
          <a:p>
            <a:pPr defTabSz="821223"/>
            <a:r>
              <a:rPr lang="en-US" sz="2200" b="0" dirty="0">
                <a:latin typeface="Verdana"/>
                <a:ea typeface="Verdana"/>
              </a:rPr>
              <a:t>Hit Save Letter Changes when done.</a:t>
            </a:r>
          </a:p>
        </p:txBody>
      </p:sp>
      <p:sp>
        <p:nvSpPr>
          <p:cNvPr id="4" name="Arrow: Right 3">
            <a:extLst>
              <a:ext uri="{FF2B5EF4-FFF2-40B4-BE49-F238E27FC236}">
                <a16:creationId xmlns:a16="http://schemas.microsoft.com/office/drawing/2014/main" id="{835C0FA5-5062-4249-85AF-0758671C34E0}"/>
              </a:ext>
            </a:extLst>
          </p:cNvPr>
          <p:cNvSpPr/>
          <p:nvPr/>
        </p:nvSpPr>
        <p:spPr>
          <a:xfrm rot="10800000">
            <a:off x="9821998" y="1843034"/>
            <a:ext cx="1015883" cy="75945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1242325499"/>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text, application&#10;&#10;Description automatically generated">
            <a:extLst>
              <a:ext uri="{FF2B5EF4-FFF2-40B4-BE49-F238E27FC236}">
                <a16:creationId xmlns:a16="http://schemas.microsoft.com/office/drawing/2014/main" id="{EBD64342-5407-4061-844E-AE400C07F8B4}"/>
              </a:ext>
            </a:extLst>
          </p:cNvPr>
          <p:cNvPicPr>
            <a:picLocks noChangeAspect="1"/>
          </p:cNvPicPr>
          <p:nvPr/>
        </p:nvPicPr>
        <p:blipFill>
          <a:blip r:embed="rId2"/>
          <a:stretch>
            <a:fillRect/>
          </a:stretch>
        </p:blipFill>
        <p:spPr>
          <a:xfrm>
            <a:off x="1389089" y="1653424"/>
            <a:ext cx="7777396" cy="4912757"/>
          </a:xfrm>
          <a:prstGeom prst="rect">
            <a:avLst/>
          </a:prstGeom>
        </p:spPr>
      </p:pic>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Send Outcome Letter</a:t>
            </a:r>
            <a:endParaRPr lang="en-US" sz="2200"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Click Send the Notification Letter.</a:t>
            </a:r>
            <a:endParaRPr lang="en-US" dirty="0"/>
          </a:p>
        </p:txBody>
      </p:sp>
      <p:sp>
        <p:nvSpPr>
          <p:cNvPr id="4" name="Arrow: Right 3">
            <a:extLst>
              <a:ext uri="{FF2B5EF4-FFF2-40B4-BE49-F238E27FC236}">
                <a16:creationId xmlns:a16="http://schemas.microsoft.com/office/drawing/2014/main" id="{835C0FA5-5062-4249-85AF-0758671C34E0}"/>
              </a:ext>
            </a:extLst>
          </p:cNvPr>
          <p:cNvSpPr/>
          <p:nvPr/>
        </p:nvSpPr>
        <p:spPr>
          <a:xfrm rot="10800000">
            <a:off x="8185571" y="5065920"/>
            <a:ext cx="1015883" cy="75945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3672439233"/>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Lock the submission</a:t>
            </a:r>
            <a:endParaRPr lang="en-US"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Return to Submission Details and Click Lock Submission for Editing to make </a:t>
            </a:r>
            <a:r>
              <a:rPr lang="en-US" sz="2200" b="0">
                <a:latin typeface="Verdana"/>
                <a:ea typeface="Verdana"/>
              </a:rPr>
              <a:t>the submission read only again.</a:t>
            </a:r>
            <a:endParaRPr lang="en-US" sz="2200" b="0" dirty="0"/>
          </a:p>
        </p:txBody>
      </p:sp>
      <p:pic>
        <p:nvPicPr>
          <p:cNvPr id="2" name="Picture 3" descr="Graphical user interface, text, application, email&#10;&#10;Description automatically generated">
            <a:extLst>
              <a:ext uri="{FF2B5EF4-FFF2-40B4-BE49-F238E27FC236}">
                <a16:creationId xmlns:a16="http://schemas.microsoft.com/office/drawing/2014/main" id="{2F60972B-15B4-480E-ABF8-92C4E5722F50}"/>
              </a:ext>
            </a:extLst>
          </p:cNvPr>
          <p:cNvPicPr>
            <a:picLocks noChangeAspect="1"/>
          </p:cNvPicPr>
          <p:nvPr/>
        </p:nvPicPr>
        <p:blipFill>
          <a:blip r:embed="rId3"/>
          <a:stretch>
            <a:fillRect/>
          </a:stretch>
        </p:blipFill>
        <p:spPr>
          <a:xfrm>
            <a:off x="1389089" y="1645616"/>
            <a:ext cx="9426314" cy="4940866"/>
          </a:xfrm>
          <a:prstGeom prst="rect">
            <a:avLst/>
          </a:prstGeom>
        </p:spPr>
      </p:pic>
      <p:sp>
        <p:nvSpPr>
          <p:cNvPr id="4" name="Arrow: Right 3">
            <a:extLst>
              <a:ext uri="{FF2B5EF4-FFF2-40B4-BE49-F238E27FC236}">
                <a16:creationId xmlns:a16="http://schemas.microsoft.com/office/drawing/2014/main" id="{1D76CCA3-6954-4DD4-B196-0A680E645D47}"/>
              </a:ext>
            </a:extLst>
          </p:cNvPr>
          <p:cNvSpPr/>
          <p:nvPr/>
        </p:nvSpPr>
        <p:spPr>
          <a:xfrm rot="10800000">
            <a:off x="10633964" y="2742445"/>
            <a:ext cx="1015883" cy="75945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52810956"/>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AE542-E30E-44CA-B596-C920A8B39F7A}"/>
              </a:ext>
            </a:extLst>
          </p:cNvPr>
          <p:cNvSpPr/>
          <p:nvPr/>
        </p:nvSpPr>
        <p:spPr>
          <a:xfrm>
            <a:off x="0" y="1793080"/>
            <a:ext cx="12192000" cy="48249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Rectangle 4">
            <a:extLst>
              <a:ext uri="{FF2B5EF4-FFF2-40B4-BE49-F238E27FC236}">
                <a16:creationId xmlns:a16="http://schemas.microsoft.com/office/drawing/2014/main" id="{27B791A2-8D81-40F7-8839-42636FD8DC2F}"/>
              </a:ext>
            </a:extLst>
          </p:cNvPr>
          <p:cNvSpPr/>
          <p:nvPr/>
        </p:nvSpPr>
        <p:spPr>
          <a:xfrm>
            <a:off x="2237550" y="335357"/>
            <a:ext cx="9676802" cy="1169551"/>
          </a:xfrm>
          <a:prstGeom prst="rect">
            <a:avLst/>
          </a:prstGeom>
        </p:spPr>
        <p:txBody>
          <a:bodyPr wrap="square">
            <a:spAutoFit/>
          </a:bodyPr>
          <a:lstStyle/>
          <a:p>
            <a:r>
              <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rPr>
              <a:t>Welcome!</a:t>
            </a:r>
          </a:p>
          <a:p>
            <a:pPr lvl="0"/>
            <a:endPar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rPr>
              <a:t>I’ll be guiding you through today’s course objectives</a:t>
            </a:r>
            <a:r>
              <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rPr>
              <a:t>.</a:t>
            </a:r>
            <a:endParaRPr lang="en-US" sz="1617" dirty="0">
              <a:solidFill>
                <a:srgbClr val="0A2240"/>
              </a:solidFill>
            </a:endParaRPr>
          </a:p>
        </p:txBody>
      </p:sp>
      <p:sp>
        <p:nvSpPr>
          <p:cNvPr id="6" name="Text Placeholder 3">
            <a:extLst>
              <a:ext uri="{FF2B5EF4-FFF2-40B4-BE49-F238E27FC236}">
                <a16:creationId xmlns:a16="http://schemas.microsoft.com/office/drawing/2014/main" id="{160E2506-8ED8-40CB-9DC0-B9354CC17226}"/>
              </a:ext>
            </a:extLst>
          </p:cNvPr>
          <p:cNvSpPr txBox="1">
            <a:spLocks/>
          </p:cNvSpPr>
          <p:nvPr/>
        </p:nvSpPr>
        <p:spPr>
          <a:xfrm>
            <a:off x="195882" y="4751857"/>
            <a:ext cx="11603730" cy="1294935"/>
          </a:xfrm>
          <a:prstGeom prst="rect">
            <a:avLst/>
          </a:prstGeom>
        </p:spPr>
        <p:txBody>
          <a:bodyPr lIns="91440" tIns="45720" rIns="91440" bIns="45720" anchor="t"/>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294640" indent="-294640" defTabSz="821223"/>
            <a:r>
              <a:rPr lang="en-US" sz="2600" dirty="0">
                <a:latin typeface="Verdana"/>
                <a:ea typeface="Verdana"/>
              </a:rPr>
              <a:t>How to identify submissions in Changes Requested state.</a:t>
            </a:r>
            <a:endParaRPr lang="en-US">
              <a:latin typeface="Verdana"/>
              <a:ea typeface="Verdana"/>
            </a:endParaRPr>
          </a:p>
          <a:p>
            <a:pPr marL="294640" indent="-294640" defTabSz="821223"/>
            <a:r>
              <a:rPr lang="en-US" sz="2600" dirty="0">
                <a:latin typeface="Verdana"/>
                <a:ea typeface="Verdana"/>
              </a:rPr>
              <a:t>How to withdrawn non-responsive submissions.</a:t>
            </a:r>
          </a:p>
        </p:txBody>
      </p:sp>
      <p:pic>
        <p:nvPicPr>
          <p:cNvPr id="7" name="Picture 6">
            <a:extLst>
              <a:ext uri="{FF2B5EF4-FFF2-40B4-BE49-F238E27FC236}">
                <a16:creationId xmlns:a16="http://schemas.microsoft.com/office/drawing/2014/main" id="{8792C66E-ADDF-4EEB-BF77-5C1ABAB6C79F}"/>
              </a:ext>
            </a:extLst>
          </p:cNvPr>
          <p:cNvPicPr>
            <a:picLocks noChangeAspect="1"/>
          </p:cNvPicPr>
          <p:nvPr/>
        </p:nvPicPr>
        <p:blipFill rotWithShape="1">
          <a:blip r:embed="rId2" cstate="print"/>
          <a:srcRect b="47736"/>
          <a:stretch/>
        </p:blipFill>
        <p:spPr>
          <a:xfrm>
            <a:off x="0" y="79131"/>
            <a:ext cx="1805108" cy="1713949"/>
          </a:xfrm>
          <a:prstGeom prst="rect">
            <a:avLst/>
          </a:prstGeom>
        </p:spPr>
      </p:pic>
      <p:sp>
        <p:nvSpPr>
          <p:cNvPr id="12" name="Text Placeholder 3">
            <a:extLst>
              <a:ext uri="{FF2B5EF4-FFF2-40B4-BE49-F238E27FC236}">
                <a16:creationId xmlns:a16="http://schemas.microsoft.com/office/drawing/2014/main" id="{6A4260CB-3E6C-4E7B-8F97-A39B3DC96BA1}"/>
              </a:ext>
            </a:extLst>
          </p:cNvPr>
          <p:cNvSpPr txBox="1">
            <a:spLocks/>
          </p:cNvSpPr>
          <p:nvPr/>
        </p:nvSpPr>
        <p:spPr>
          <a:xfrm>
            <a:off x="136903" y="1884621"/>
            <a:ext cx="11920374" cy="2667420"/>
          </a:xfrm>
          <a:prstGeom prst="rect">
            <a:avLst/>
          </a:prstGeom>
        </p:spPr>
        <p:txBody>
          <a:bodyPr lIns="91440" tIns="45720" rIns="91440" bIns="45720" anchor="t"/>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600" dirty="0">
                <a:latin typeface="Verdana"/>
                <a:ea typeface="Verdana"/>
              </a:rPr>
              <a:t>At this stage in the process, the IRB application was reviewed and changes have been requested. Study staff has received multiple reminders to respond to the stipulations but has not responded.</a:t>
            </a:r>
          </a:p>
          <a:p>
            <a:pPr marL="0" indent="0" defTabSz="821223">
              <a:buNone/>
            </a:pPr>
            <a:r>
              <a:rPr lang="en-US" sz="2600" dirty="0">
                <a:latin typeface="Verdana"/>
                <a:ea typeface="Verdana"/>
              </a:rPr>
              <a:t>For this session, we will focus on how to withdraw submissions from consideration who have been in Changes Requested state for an extended amount of time.</a:t>
            </a:r>
          </a:p>
          <a:p>
            <a:pPr marL="0" indent="0" defTabSz="821223">
              <a:buNone/>
            </a:pPr>
            <a:endParaRPr lang="en-US" dirty="0"/>
          </a:p>
        </p:txBody>
      </p:sp>
    </p:spTree>
    <p:extLst>
      <p:ext uri="{BB962C8B-B14F-4D97-AF65-F5344CB8AC3E}">
        <p14:creationId xmlns:p14="http://schemas.microsoft.com/office/powerpoint/2010/main" val="1915131665"/>
      </p:ext>
    </p:extLst>
  </p:cSld>
  <p:clrMapOvr>
    <a:masterClrMapping/>
  </p:clrMapOvr>
  <mc:AlternateContent xmlns:mc="http://schemas.openxmlformats.org/markup-compatibility/2006" xmlns:p14="http://schemas.microsoft.com/office/powerpoint/2010/main">
    <mc:Choice Requires="p14">
      <p:transition spd="slow" p14:dur="2000" advTm="18845"/>
    </mc:Choice>
    <mc:Fallback xmlns="">
      <p:transition spd="slow" advTm="188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a:latin typeface="Verdana"/>
                <a:ea typeface="Verdana"/>
              </a:rPr>
              <a:t>Policy Review</a:t>
            </a:r>
            <a:endParaRPr lang="en-US"/>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600.01: IRB Submission and Communication Expectations</a:t>
            </a:r>
            <a:endParaRPr lang="en-US" dirty="0"/>
          </a:p>
        </p:txBody>
      </p:sp>
      <p:sp>
        <p:nvSpPr>
          <p:cNvPr id="8" name="Title 3">
            <a:extLst>
              <a:ext uri="{FF2B5EF4-FFF2-40B4-BE49-F238E27FC236}">
                <a16:creationId xmlns:a16="http://schemas.microsoft.com/office/drawing/2014/main" id="{08957DE9-0CA5-4793-B8A7-B28C3FBE6C5F}"/>
              </a:ext>
            </a:extLst>
          </p:cNvPr>
          <p:cNvSpPr txBox="1">
            <a:spLocks/>
          </p:cNvSpPr>
          <p:nvPr/>
        </p:nvSpPr>
        <p:spPr bwMode="auto">
          <a:xfrm>
            <a:off x="1382115" y="961927"/>
            <a:ext cx="1016289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IRB staff will communicate with submitting party to resolve any request for changes or clarifications.</a:t>
            </a:r>
            <a:endParaRPr lang="en-US" sz="2200" b="0" dirty="0"/>
          </a:p>
        </p:txBody>
      </p:sp>
      <p:sp>
        <p:nvSpPr>
          <p:cNvPr id="2" name="TextBox 1">
            <a:extLst>
              <a:ext uri="{FF2B5EF4-FFF2-40B4-BE49-F238E27FC236}">
                <a16:creationId xmlns:a16="http://schemas.microsoft.com/office/drawing/2014/main" id="{0544C412-1EA8-4DE1-AEF5-0CEDAE42F99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A picture containing graphical user interface&#10;&#10;Description automatically generated">
            <a:extLst>
              <a:ext uri="{FF2B5EF4-FFF2-40B4-BE49-F238E27FC236}">
                <a16:creationId xmlns:a16="http://schemas.microsoft.com/office/drawing/2014/main" id="{81576632-C865-492A-A20E-E24825844CA9}"/>
              </a:ext>
            </a:extLst>
          </p:cNvPr>
          <p:cNvPicPr>
            <a:picLocks noChangeAspect="1"/>
          </p:cNvPicPr>
          <p:nvPr/>
        </p:nvPicPr>
        <p:blipFill>
          <a:blip r:embed="rId3"/>
          <a:stretch>
            <a:fillRect/>
          </a:stretch>
        </p:blipFill>
        <p:spPr>
          <a:xfrm>
            <a:off x="1389088" y="1654386"/>
            <a:ext cx="10687987" cy="2225097"/>
          </a:xfrm>
          <a:prstGeom prst="rect">
            <a:avLst/>
          </a:prstGeom>
        </p:spPr>
      </p:pic>
      <p:sp>
        <p:nvSpPr>
          <p:cNvPr id="9" name="Title 3">
            <a:extLst>
              <a:ext uri="{FF2B5EF4-FFF2-40B4-BE49-F238E27FC236}">
                <a16:creationId xmlns:a16="http://schemas.microsoft.com/office/drawing/2014/main" id="{B29CFA60-04D9-482A-A8BA-FA5FF8B76AB7}"/>
              </a:ext>
            </a:extLst>
          </p:cNvPr>
          <p:cNvSpPr txBox="1">
            <a:spLocks/>
          </p:cNvSpPr>
          <p:nvPr/>
        </p:nvSpPr>
        <p:spPr bwMode="auto">
          <a:xfrm>
            <a:off x="1494540" y="4134844"/>
            <a:ext cx="10162897"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Once the outcome tab is set with a protocol status of changes requested and the analyst clicks "submission complete", this automatic notification is sent to the study team alerting them that their submission has changes requested they need to resolve.</a:t>
            </a:r>
          </a:p>
        </p:txBody>
      </p:sp>
    </p:spTree>
    <p:extLst>
      <p:ext uri="{BB962C8B-B14F-4D97-AF65-F5344CB8AC3E}">
        <p14:creationId xmlns:p14="http://schemas.microsoft.com/office/powerpoint/2010/main" val="4287757555"/>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Policy Review: Failure to Pursue</a:t>
            </a:r>
            <a:endParaRPr lang="en-US"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600.01: IRB Submission and Communication Expectations</a:t>
            </a:r>
            <a:endParaRPr lang="en-US" dirty="0"/>
          </a:p>
        </p:txBody>
      </p:sp>
      <p:sp>
        <p:nvSpPr>
          <p:cNvPr id="8" name="Title 3">
            <a:extLst>
              <a:ext uri="{FF2B5EF4-FFF2-40B4-BE49-F238E27FC236}">
                <a16:creationId xmlns:a16="http://schemas.microsoft.com/office/drawing/2014/main" id="{08957DE9-0CA5-4793-B8A7-B28C3FBE6C5F}"/>
              </a:ext>
            </a:extLst>
          </p:cNvPr>
          <p:cNvSpPr txBox="1">
            <a:spLocks/>
          </p:cNvSpPr>
          <p:nvPr/>
        </p:nvSpPr>
        <p:spPr bwMode="auto">
          <a:xfrm>
            <a:off x="1394607" y="961927"/>
            <a:ext cx="10162897" cy="6823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Reasonable attempts will be made to contact the submission party when a submission was returned with requested changes.</a:t>
            </a:r>
            <a:endParaRPr lang="en-US" sz="2200" b="0" dirty="0"/>
          </a:p>
        </p:txBody>
      </p:sp>
      <p:pic>
        <p:nvPicPr>
          <p:cNvPr id="2" name="Picture 2" descr="Table&#10;&#10;Description automatically generated">
            <a:extLst>
              <a:ext uri="{FF2B5EF4-FFF2-40B4-BE49-F238E27FC236}">
                <a16:creationId xmlns:a16="http://schemas.microsoft.com/office/drawing/2014/main" id="{7A8775A5-134A-4155-BB7E-0EB4F224CA9F}"/>
              </a:ext>
            </a:extLst>
          </p:cNvPr>
          <p:cNvPicPr>
            <a:picLocks noChangeAspect="1"/>
          </p:cNvPicPr>
          <p:nvPr/>
        </p:nvPicPr>
        <p:blipFill rotWithShape="1">
          <a:blip r:embed="rId3"/>
          <a:srcRect r="-1647" b="48869"/>
          <a:stretch/>
        </p:blipFill>
        <p:spPr>
          <a:xfrm>
            <a:off x="1451548" y="4047778"/>
            <a:ext cx="10800540" cy="2529010"/>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8D62F52D-094D-4DD9-B36B-EF4E928735CD}"/>
              </a:ext>
            </a:extLst>
          </p:cNvPr>
          <p:cNvPicPr>
            <a:picLocks noChangeAspect="1"/>
          </p:cNvPicPr>
          <p:nvPr/>
        </p:nvPicPr>
        <p:blipFill>
          <a:blip r:embed="rId4"/>
          <a:stretch>
            <a:fillRect/>
          </a:stretch>
        </p:blipFill>
        <p:spPr>
          <a:xfrm>
            <a:off x="1451548" y="1636272"/>
            <a:ext cx="5279035" cy="3060800"/>
          </a:xfrm>
          <a:prstGeom prst="rect">
            <a:avLst/>
          </a:prstGeom>
        </p:spPr>
      </p:pic>
      <p:sp>
        <p:nvSpPr>
          <p:cNvPr id="9" name="Title 3">
            <a:extLst>
              <a:ext uri="{FF2B5EF4-FFF2-40B4-BE49-F238E27FC236}">
                <a16:creationId xmlns:a16="http://schemas.microsoft.com/office/drawing/2014/main" id="{05CAE272-AF98-4C17-B277-D5B6418A8588}"/>
              </a:ext>
            </a:extLst>
          </p:cNvPr>
          <p:cNvSpPr txBox="1">
            <a:spLocks/>
          </p:cNvSpPr>
          <p:nvPr/>
        </p:nvSpPr>
        <p:spPr bwMode="auto">
          <a:xfrm>
            <a:off x="6303884" y="2573369"/>
            <a:ext cx="5790766" cy="16927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Under Board Administration, Review Response Notification setup, automatic notifications are set to send reminders to the study team after 10, 30 and 45 days from the follow-up due date.</a:t>
            </a:r>
            <a:endParaRPr lang="en-US" sz="2200" b="0" dirty="0"/>
          </a:p>
        </p:txBody>
      </p:sp>
    </p:spTree>
    <p:extLst>
      <p:ext uri="{BB962C8B-B14F-4D97-AF65-F5344CB8AC3E}">
        <p14:creationId xmlns:p14="http://schemas.microsoft.com/office/powerpoint/2010/main" val="3265977019"/>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a:latin typeface="Verdana"/>
                <a:ea typeface="Verdana"/>
              </a:rPr>
              <a:t>Policy Review</a:t>
            </a:r>
            <a:endParaRPr lang="en-US"/>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600.01: IRB Submission and Communication Expectations</a:t>
            </a:r>
            <a:endParaRPr lang="en-US" dirty="0"/>
          </a:p>
        </p:txBody>
      </p:sp>
      <p:sp>
        <p:nvSpPr>
          <p:cNvPr id="8" name="Title 3">
            <a:extLst>
              <a:ext uri="{FF2B5EF4-FFF2-40B4-BE49-F238E27FC236}">
                <a16:creationId xmlns:a16="http://schemas.microsoft.com/office/drawing/2014/main" id="{08957DE9-0CA5-4793-B8A7-B28C3FBE6C5F}"/>
              </a:ext>
            </a:extLst>
          </p:cNvPr>
          <p:cNvSpPr txBox="1">
            <a:spLocks/>
          </p:cNvSpPr>
          <p:nvPr/>
        </p:nvSpPr>
        <p:spPr bwMode="auto">
          <a:xfrm>
            <a:off x="1382115" y="961927"/>
            <a:ext cx="10799978"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Where no response or an explanation for the delay is received after sixty (60) days: IRB staff may administratively withdraw the submission.</a:t>
            </a:r>
            <a:endParaRPr lang="en-US" dirty="0"/>
          </a:p>
        </p:txBody>
      </p:sp>
      <p:pic>
        <p:nvPicPr>
          <p:cNvPr id="4" name="Picture 4" descr="Graphical user interface, application&#10;&#10;Description automatically generated">
            <a:extLst>
              <a:ext uri="{FF2B5EF4-FFF2-40B4-BE49-F238E27FC236}">
                <a16:creationId xmlns:a16="http://schemas.microsoft.com/office/drawing/2014/main" id="{A3723F39-D6DB-4F4D-BBDB-2020FD7FD26B}"/>
              </a:ext>
            </a:extLst>
          </p:cNvPr>
          <p:cNvPicPr>
            <a:picLocks noChangeAspect="1"/>
          </p:cNvPicPr>
          <p:nvPr/>
        </p:nvPicPr>
        <p:blipFill>
          <a:blip r:embed="rId3"/>
          <a:stretch>
            <a:fillRect/>
          </a:stretch>
        </p:blipFill>
        <p:spPr>
          <a:xfrm>
            <a:off x="1439056" y="1636127"/>
            <a:ext cx="10638019" cy="3273449"/>
          </a:xfrm>
          <a:prstGeom prst="rect">
            <a:avLst/>
          </a:prstGeom>
        </p:spPr>
      </p:pic>
    </p:spTree>
    <p:extLst>
      <p:ext uri="{BB962C8B-B14F-4D97-AF65-F5344CB8AC3E}">
        <p14:creationId xmlns:p14="http://schemas.microsoft.com/office/powerpoint/2010/main" val="256319524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Identifying Outstanding Submissions</a:t>
            </a:r>
            <a:endParaRPr lang="en-US"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Open the widget, Outstanding Responses.</a:t>
            </a:r>
            <a:endParaRPr lang="en-US" sz="2200" b="0" dirty="0"/>
          </a:p>
        </p:txBody>
      </p:sp>
      <p:pic>
        <p:nvPicPr>
          <p:cNvPr id="4" name="Picture 4" descr="Graphical user interface, application&#10;&#10;Description automatically generated">
            <a:extLst>
              <a:ext uri="{FF2B5EF4-FFF2-40B4-BE49-F238E27FC236}">
                <a16:creationId xmlns:a16="http://schemas.microsoft.com/office/drawing/2014/main" id="{A3723F39-D6DB-4F4D-BBDB-2020FD7FD26B}"/>
              </a:ext>
            </a:extLst>
          </p:cNvPr>
          <p:cNvPicPr>
            <a:picLocks noChangeAspect="1"/>
          </p:cNvPicPr>
          <p:nvPr/>
        </p:nvPicPr>
        <p:blipFill>
          <a:blip r:embed="rId3"/>
          <a:stretch>
            <a:fillRect/>
          </a:stretch>
        </p:blipFill>
        <p:spPr>
          <a:xfrm>
            <a:off x="1439056" y="1636127"/>
            <a:ext cx="10638019" cy="3273449"/>
          </a:xfrm>
          <a:prstGeom prst="rect">
            <a:avLst/>
          </a:prstGeom>
        </p:spPr>
      </p:pic>
    </p:spTree>
    <p:extLst>
      <p:ext uri="{BB962C8B-B14F-4D97-AF65-F5344CB8AC3E}">
        <p14:creationId xmlns:p14="http://schemas.microsoft.com/office/powerpoint/2010/main" val="413156593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Identifying Outstanding Submissions</a:t>
            </a:r>
            <a:endParaRPr lang="en-US"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Click the Follow-up Due Column to sort by showing oldest submissions first.</a:t>
            </a:r>
            <a:endParaRPr lang="en-US" dirty="0"/>
          </a:p>
        </p:txBody>
      </p:sp>
      <p:pic>
        <p:nvPicPr>
          <p:cNvPr id="2" name="Picture 2" descr="Graphical user interface, table&#10;&#10;Description automatically generated">
            <a:extLst>
              <a:ext uri="{FF2B5EF4-FFF2-40B4-BE49-F238E27FC236}">
                <a16:creationId xmlns:a16="http://schemas.microsoft.com/office/drawing/2014/main" id="{D4A4EE2C-68B2-4433-9A6E-2D540757D189}"/>
              </a:ext>
            </a:extLst>
          </p:cNvPr>
          <p:cNvPicPr>
            <a:picLocks noChangeAspect="1"/>
          </p:cNvPicPr>
          <p:nvPr/>
        </p:nvPicPr>
        <p:blipFill>
          <a:blip r:embed="rId3"/>
          <a:stretch>
            <a:fillRect/>
          </a:stretch>
        </p:blipFill>
        <p:spPr>
          <a:xfrm>
            <a:off x="1389089" y="1636357"/>
            <a:ext cx="10737954" cy="4971876"/>
          </a:xfrm>
          <a:prstGeom prst="rect">
            <a:avLst/>
          </a:prstGeom>
        </p:spPr>
      </p:pic>
    </p:spTree>
    <p:extLst>
      <p:ext uri="{BB962C8B-B14F-4D97-AF65-F5344CB8AC3E}">
        <p14:creationId xmlns:p14="http://schemas.microsoft.com/office/powerpoint/2010/main" val="852322959"/>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Unlock the submission</a:t>
            </a:r>
            <a:endParaRPr lang="en-US"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Click Unlock Submission for Editing to make the outcome tab editable.</a:t>
            </a:r>
            <a:endParaRPr lang="en-US" dirty="0"/>
          </a:p>
        </p:txBody>
      </p:sp>
      <p:pic>
        <p:nvPicPr>
          <p:cNvPr id="3" name="Picture 3" descr="Graphical user interface, text, application, email&#10;&#10;Description automatically generated">
            <a:extLst>
              <a:ext uri="{FF2B5EF4-FFF2-40B4-BE49-F238E27FC236}">
                <a16:creationId xmlns:a16="http://schemas.microsoft.com/office/drawing/2014/main" id="{4DECD7C2-148C-4C20-A02A-50122DEEFFDB}"/>
              </a:ext>
            </a:extLst>
          </p:cNvPr>
          <p:cNvPicPr>
            <a:picLocks noChangeAspect="1"/>
          </p:cNvPicPr>
          <p:nvPr/>
        </p:nvPicPr>
        <p:blipFill>
          <a:blip r:embed="rId3"/>
          <a:stretch>
            <a:fillRect/>
          </a:stretch>
        </p:blipFill>
        <p:spPr>
          <a:xfrm>
            <a:off x="1389089" y="1653566"/>
            <a:ext cx="10088379" cy="4887489"/>
          </a:xfrm>
          <a:prstGeom prst="rect">
            <a:avLst/>
          </a:prstGeom>
        </p:spPr>
      </p:pic>
    </p:spTree>
    <p:extLst>
      <p:ext uri="{BB962C8B-B14F-4D97-AF65-F5344CB8AC3E}">
        <p14:creationId xmlns:p14="http://schemas.microsoft.com/office/powerpoint/2010/main" val="48161785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204293"/>
            <a:ext cx="10692063"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dirty="0">
                <a:latin typeface="Verdana"/>
                <a:ea typeface="Verdana"/>
              </a:rPr>
              <a:t>Update Outcome Tab</a:t>
            </a:r>
            <a:endParaRPr lang="en-US" dirty="0"/>
          </a:p>
        </p:txBody>
      </p:sp>
      <p:sp>
        <p:nvSpPr>
          <p:cNvPr id="11" name="Title 3">
            <a:extLst>
              <a:ext uri="{FF2B5EF4-FFF2-40B4-BE49-F238E27FC236}">
                <a16:creationId xmlns:a16="http://schemas.microsoft.com/office/drawing/2014/main" id="{C1DE7D82-749D-4832-B176-2E71098C45EB}"/>
              </a:ext>
            </a:extLst>
          </p:cNvPr>
          <p:cNvSpPr txBox="1">
            <a:spLocks/>
          </p:cNvSpPr>
          <p:nvPr/>
        </p:nvSpPr>
        <p:spPr bwMode="auto">
          <a:xfrm>
            <a:off x="1391051" y="590816"/>
            <a:ext cx="10692063"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00" b="0" dirty="0">
                <a:latin typeface="Verdana"/>
                <a:ea typeface="Verdana"/>
              </a:rPr>
              <a:t>Go to Submission Outcome and then the Texas A&amp;M University IRB - Corpus Christi Review Outcome Section. Hit Edit Outcome Details.</a:t>
            </a:r>
          </a:p>
        </p:txBody>
      </p:sp>
      <p:sp>
        <p:nvSpPr>
          <p:cNvPr id="2" name="TextBox 1">
            <a:extLst>
              <a:ext uri="{FF2B5EF4-FFF2-40B4-BE49-F238E27FC236}">
                <a16:creationId xmlns:a16="http://schemas.microsoft.com/office/drawing/2014/main" id="{D17D4955-BE26-430C-AB39-663F0FFD2A3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Graphical user interface, text, application, email&#10;&#10;Description automatically generated">
            <a:extLst>
              <a:ext uri="{FF2B5EF4-FFF2-40B4-BE49-F238E27FC236}">
                <a16:creationId xmlns:a16="http://schemas.microsoft.com/office/drawing/2014/main" id="{180DE237-6C42-4D57-89D4-479101E59A2F}"/>
              </a:ext>
            </a:extLst>
          </p:cNvPr>
          <p:cNvPicPr>
            <a:picLocks noChangeAspect="1"/>
          </p:cNvPicPr>
          <p:nvPr/>
        </p:nvPicPr>
        <p:blipFill>
          <a:blip r:embed="rId3"/>
          <a:stretch>
            <a:fillRect/>
          </a:stretch>
        </p:blipFill>
        <p:spPr>
          <a:xfrm>
            <a:off x="1426564" y="1643427"/>
            <a:ext cx="10687986" cy="4882785"/>
          </a:xfrm>
          <a:prstGeom prst="rect">
            <a:avLst/>
          </a:prstGeom>
        </p:spPr>
      </p:pic>
      <p:sp>
        <p:nvSpPr>
          <p:cNvPr id="4" name="Arrow: Right 3">
            <a:extLst>
              <a:ext uri="{FF2B5EF4-FFF2-40B4-BE49-F238E27FC236}">
                <a16:creationId xmlns:a16="http://schemas.microsoft.com/office/drawing/2014/main" id="{835C0FA5-5062-4249-85AF-0758671C34E0}"/>
              </a:ext>
            </a:extLst>
          </p:cNvPr>
          <p:cNvSpPr/>
          <p:nvPr/>
        </p:nvSpPr>
        <p:spPr>
          <a:xfrm>
            <a:off x="9809507" y="3204641"/>
            <a:ext cx="1015883" cy="75945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453534053"/>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thicon PPT Template">
  <a:themeElements>
    <a:clrScheme name="Custom 3">
      <a:dk1>
        <a:srgbClr val="4C4A4B"/>
      </a:dk1>
      <a:lt1>
        <a:srgbClr val="F30617"/>
      </a:lt1>
      <a:dk2>
        <a:srgbClr val="1F497D"/>
      </a:dk2>
      <a:lt2>
        <a:srgbClr val="FFFFFF"/>
      </a:lt2>
      <a:accent1>
        <a:srgbClr val="004C97"/>
      </a:accent1>
      <a:accent2>
        <a:srgbClr val="64A70B"/>
      </a:accent2>
      <a:accent3>
        <a:srgbClr val="8DC8E8"/>
      </a:accent3>
      <a:accent4>
        <a:srgbClr val="9B3259"/>
      </a:accent4>
      <a:accent5>
        <a:srgbClr val="D40F7D"/>
      </a:accent5>
      <a:accent6>
        <a:srgbClr val="ED8B00"/>
      </a:accent6>
      <a:hlink>
        <a:srgbClr val="FFC800"/>
      </a:hlink>
      <a:folHlink>
        <a:srgbClr val="F306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sz="12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id="{8E86C38C-FBEA-8540-8B70-0B0E4E155384}" vid="{632ACC5A-7936-D34C-8396-772E7E8272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38E3F2CF0B3647BB5153BB7B957AF8" ma:contentTypeVersion="15" ma:contentTypeDescription="Create a new document." ma:contentTypeScope="" ma:versionID="044cdc9eab795130b055275f985e292b">
  <xsd:schema xmlns:xsd="http://www.w3.org/2001/XMLSchema" xmlns:xs="http://www.w3.org/2001/XMLSchema" xmlns:p="http://schemas.microsoft.com/office/2006/metadata/properties" xmlns:ns2="5d1c2c1f-cb1c-4bf3-935d-f581e2a26ecc" xmlns:ns3="f5c027e7-f9b4-42b7-8fb5-50fe0062e850" targetNamespace="http://schemas.microsoft.com/office/2006/metadata/properties" ma:root="true" ma:fieldsID="175195885d71f0a766d814e484d91cf7" ns2:_="" ns3:_="">
    <xsd:import namespace="5d1c2c1f-cb1c-4bf3-935d-f581e2a26ecc"/>
    <xsd:import namespace="f5c027e7-f9b4-42b7-8fb5-50fe0062e8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c2c1f-cb1c-4bf3-935d-f581e2a26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31a9f2b-31ec-4979-96c8-dd65772325e6"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027e7-f9b4-42b7-8fb5-50fe0062e85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5d1c2c1f-cb1c-4bf3-935d-f581e2a26ecc" xsi:nil="true"/>
    <lcf76f155ced4ddcb4097134ff3c332f xmlns="5d1c2c1f-cb1c-4bf3-935d-f581e2a26ecc">
      <Terms xmlns="http://schemas.microsoft.com/office/infopath/2007/PartnerControls"/>
    </lcf76f155ced4ddcb4097134ff3c332f>
    <SharedWithUsers xmlns="f5c027e7-f9b4-42b7-8fb5-50fe0062e850">
      <UserInfo>
        <DisplayName>Loeffler, Cari</DisplayName>
        <AccountId>34</AccountId>
        <AccountType/>
      </UserInfo>
      <UserInfo>
        <DisplayName>RI-Office of Research Compliance-group Members</DisplayName>
        <AccountId>8</AccountId>
        <AccountType/>
      </UserInfo>
    </SharedWithUsers>
  </documentManagement>
</p:properties>
</file>

<file path=customXml/itemProps1.xml><?xml version="1.0" encoding="utf-8"?>
<ds:datastoreItem xmlns:ds="http://schemas.openxmlformats.org/officeDocument/2006/customXml" ds:itemID="{99A30D5E-8E6B-4F67-9EA5-5B822DA62490}">
  <ds:schemaRefs>
    <ds:schemaRef ds:uri="http://schemas.microsoft.com/sharepoint/v3/contenttype/forms"/>
  </ds:schemaRefs>
</ds:datastoreItem>
</file>

<file path=customXml/itemProps2.xml><?xml version="1.0" encoding="utf-8"?>
<ds:datastoreItem xmlns:ds="http://schemas.openxmlformats.org/officeDocument/2006/customXml" ds:itemID="{031326D9-8444-4248-8B2B-9893D24FD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1c2c1f-cb1c-4bf3-935d-f581e2a26ecc"/>
    <ds:schemaRef ds:uri="f5c027e7-f9b4-42b7-8fb5-50fe0062e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226E69-0385-4A79-B771-0866B662D3A2}">
  <ds:schemaRefs>
    <ds:schemaRef ds:uri="http://purl.org/dc/dcmitype/"/>
    <ds:schemaRef ds:uri="http://schemas.microsoft.com/office/2006/metadata/properties"/>
    <ds:schemaRef ds:uri="http://purl.org/dc/elements/1.1/"/>
    <ds:schemaRef ds:uri="http://schemas.microsoft.com/office/2006/documentManagement/types"/>
    <ds:schemaRef ds:uri="5d1c2c1f-cb1c-4bf3-935d-f581e2a26ecc"/>
    <ds:schemaRef ds:uri="http://purl.org/dc/terms/"/>
    <ds:schemaRef ds:uri="http://schemas.microsoft.com/office/infopath/2007/PartnerControls"/>
    <ds:schemaRef ds:uri="http://schemas.openxmlformats.org/package/2006/metadata/core-properties"/>
    <ds:schemaRef ds:uri="f5c027e7-f9b4-42b7-8fb5-50fe0062e85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2923</TotalTime>
  <Words>441</Words>
  <Application>Microsoft Office PowerPoint</Application>
  <PresentationFormat>Widescreen</PresentationFormat>
  <Paragraphs>46</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Verdana</vt:lpstr>
      <vt:lpstr>Office Theme</vt:lpstr>
      <vt:lpstr>1_Ethicon PPT Template</vt:lpstr>
      <vt:lpstr>Withdrawing Submissions from Changes Requested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v. Research</dc:title>
  <dc:creator>Ballard, Rebecca</dc:creator>
  <cp:lastModifiedBy>Ballard, Rebecca</cp:lastModifiedBy>
  <cp:revision>784</cp:revision>
  <dcterms:created xsi:type="dcterms:W3CDTF">2019-05-31T22:19:30Z</dcterms:created>
  <dcterms:modified xsi:type="dcterms:W3CDTF">2022-12-16T18:39:38Z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0x010100BD38E3F2CF0B3647BB5153BB7B957AF8</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