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76FB-89E4-CA42-9860-6E1944244699}" type="datetimeFigureOut">
              <a:rPr lang="en-US" smtClean="0"/>
              <a:t>1/11/21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D20-F14D-8840-942B-3EAF7B71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99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76FB-89E4-CA42-9860-6E1944244699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D20-F14D-8840-942B-3EAF7B71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76FB-89E4-CA42-9860-6E1944244699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D20-F14D-8840-942B-3EAF7B71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2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76FB-89E4-CA42-9860-6E1944244699}" type="datetimeFigureOut">
              <a:rPr lang="en-US" smtClean="0"/>
              <a:t>1/11/21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D20-F14D-8840-942B-3EAF7B71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76FB-89E4-CA42-9860-6E1944244699}" type="datetimeFigureOut">
              <a:rPr lang="en-US" smtClean="0"/>
              <a:t>1/11/21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D20-F14D-8840-942B-3EAF7B71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3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76FB-89E4-CA42-9860-6E1944244699}" type="datetimeFigureOut">
              <a:rPr lang="en-US" smtClean="0"/>
              <a:t>1/11/21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D20-F14D-8840-942B-3EAF7B71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6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76FB-89E4-CA42-9860-6E1944244699}" type="datetimeFigureOut">
              <a:rPr lang="en-US" smtClean="0"/>
              <a:t>1/11/21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D20-F14D-8840-942B-3EAF7B7124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8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76FB-89E4-CA42-9860-6E1944244699}" type="datetimeFigureOut">
              <a:rPr lang="en-US" smtClean="0"/>
              <a:t>1/11/21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D20-F14D-8840-942B-3EAF7B71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2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76FB-89E4-CA42-9860-6E1944244699}" type="datetimeFigureOut">
              <a:rPr lang="en-US" smtClean="0"/>
              <a:t>1/11/21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D20-F14D-8840-942B-3EAF7B71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76FB-89E4-CA42-9860-6E1944244699}" type="datetimeFigureOut">
              <a:rPr lang="en-US" smtClean="0"/>
              <a:t>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D20-F14D-8840-942B-3EAF7B71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7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0FA76FB-89E4-CA42-9860-6E1944244699}" type="datetimeFigureOut">
              <a:rPr lang="en-US" smtClean="0"/>
              <a:t>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D20-F14D-8840-942B-3EAF7B71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0FA76FB-89E4-CA42-9860-6E1944244699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DBB9D20-F14D-8840-942B-3EAF7B71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errie.hixon@csun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un.edu/research-sponsored-programs/dashboard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s.csun.edu/faculty/scholarship/projec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74AEB-D32A-EA4D-BFFE-9426D89ED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connect @ </a:t>
            </a:r>
            <a:br>
              <a:rPr lang="en-US" dirty="0"/>
            </a:br>
            <a:r>
              <a:rPr lang="en-US" dirty="0"/>
              <a:t>California state university northridge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E76F6-CEA1-0E4D-8C20-91D1F0AF9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Sherrie Hixon &amp; </a:t>
            </a:r>
            <a:r>
              <a:rPr lang="en-US" dirty="0" err="1"/>
              <a:t>Nerces</a:t>
            </a:r>
            <a:r>
              <a:rPr lang="en-US" dirty="0"/>
              <a:t> </a:t>
            </a:r>
            <a:r>
              <a:rPr lang="en-US" dirty="0" err="1"/>
              <a:t>Kazandjian</a:t>
            </a:r>
            <a:endParaRPr lang="en-US" dirty="0"/>
          </a:p>
          <a:p>
            <a:r>
              <a:rPr lang="en-US" dirty="0"/>
              <a:t>January 15, 2021</a:t>
            </a:r>
          </a:p>
          <a:p>
            <a:r>
              <a:rPr lang="en-US" dirty="0"/>
              <a:t>Questions regarding this presentation can be sent to: </a:t>
            </a:r>
            <a:r>
              <a:rPr lang="en-US" dirty="0">
                <a:hlinkClick r:id="rId2"/>
              </a:rPr>
              <a:t>Sherrie.hixon@csun.edu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023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0B93-272F-6249-9618-32A9F9B6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Csun dashboards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76951-EAB2-EE44-B2FF-B9595FC84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094392" cy="3101983"/>
          </a:xfrm>
        </p:spPr>
        <p:txBody>
          <a:bodyPr>
            <a:normAutofit fontScale="92500"/>
          </a:bodyPr>
          <a:lstStyle/>
          <a:p>
            <a:r>
              <a:rPr lang="en-US" dirty="0"/>
              <a:t>Custom reports in Data Connect for proposals, awards, and projects</a:t>
            </a:r>
          </a:p>
          <a:p>
            <a:r>
              <a:rPr lang="en-US" dirty="0"/>
              <a:t>Excel files cleaned and used as data source in Tableau</a:t>
            </a:r>
          </a:p>
          <a:p>
            <a:r>
              <a:rPr lang="en-US" dirty="0"/>
              <a:t>Filters added for college, award year, sponsor, sponsor type, admin unit, and faculty rank</a:t>
            </a:r>
          </a:p>
          <a:p>
            <a:r>
              <a:rPr lang="en-US" dirty="0"/>
              <a:t>Sheets created for FY, sponsor type, college, and faculty rank</a:t>
            </a:r>
          </a:p>
          <a:p>
            <a:r>
              <a:rPr lang="en-US" dirty="0"/>
              <a:t>Tool tips provide greater level of detail</a:t>
            </a:r>
          </a:p>
          <a:p>
            <a:r>
              <a:rPr lang="en-US" dirty="0"/>
              <a:t>Overall design is consistent with institutional colors</a:t>
            </a:r>
          </a:p>
          <a:p>
            <a:r>
              <a:rPr lang="en-US" dirty="0"/>
              <a:t>Published to CSUN’s Tableau Server</a:t>
            </a:r>
          </a:p>
          <a:p>
            <a:r>
              <a:rPr lang="en-US" dirty="0"/>
              <a:t>Link to website: </a:t>
            </a:r>
            <a:r>
              <a:rPr lang="en-US" dirty="0">
                <a:hlinkClick r:id="rId2"/>
              </a:rPr>
              <a:t>https://www.csun.edu/research-sponsored-programs/dashboards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1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6C6B8C-A4F6-B04F-A853-505796BE3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96" y="507897"/>
            <a:ext cx="11442445" cy="565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7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14AE7-8B33-0840-8238-F9653ED6C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873" y="236305"/>
            <a:ext cx="7048803" cy="645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2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EA87-1AEE-0E40-92F9-12BEF6FD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DE7C8-598E-6F4F-9565-930803079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Awarded projects featured on CSUN’s Scholarship application</a:t>
            </a:r>
          </a:p>
          <a:p>
            <a:r>
              <a:rPr lang="en-US" dirty="0"/>
              <a:t>Email template from Accounts in SP used to alert PI of their project being published on the site</a:t>
            </a:r>
          </a:p>
          <a:p>
            <a:r>
              <a:rPr lang="en-US" dirty="0"/>
              <a:t>Settings for stealth, institutional access, and public showcase</a:t>
            </a:r>
          </a:p>
          <a:p>
            <a:r>
              <a:rPr lang="en-US" dirty="0"/>
              <a:t>Faculty add their research themes to each project</a:t>
            </a:r>
          </a:p>
          <a:p>
            <a:r>
              <a:rPr lang="en-US" dirty="0"/>
              <a:t>Ability to recruit students</a:t>
            </a:r>
          </a:p>
          <a:p>
            <a:r>
              <a:rPr lang="en-US" dirty="0"/>
              <a:t>Search functionality by keywords in titles and abstracts, research interests and themes, and members (PIs)</a:t>
            </a:r>
          </a:p>
          <a:p>
            <a:r>
              <a:rPr lang="en-US" dirty="0"/>
              <a:t>Link to website: </a:t>
            </a:r>
            <a:r>
              <a:rPr lang="en-US" dirty="0">
                <a:hlinkClick r:id="rId2"/>
              </a:rPr>
              <a:t>https://academics.csun.edu//faculty/scholarship/project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54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AF5586-F010-854C-B323-9A3D5FE4C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767" y="272068"/>
            <a:ext cx="5687749" cy="632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95B3-65A0-5A41-9FD4-1A89BE01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META+LAB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29E10-4BA5-3D40-A55D-00685626B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Matador Emerging Technology and Arts Lab (META+LAB) is an extension of the academic program that functions as a collaborative development startup.</a:t>
            </a:r>
          </a:p>
          <a:p>
            <a:r>
              <a:rPr lang="en-US" dirty="0"/>
              <a:t>Interdisciplinary student development teams guided by staff and faculty mentors work directly with the CSUN campus and community on meaningful projects.</a:t>
            </a:r>
          </a:p>
          <a:p>
            <a:r>
              <a:rPr lang="en-US" dirty="0"/>
              <a:t>Students are given the freedom to engage in experimental projects with emerging technology and design principles that will propel their forward progress as creative and critical thinkers.</a:t>
            </a:r>
          </a:p>
        </p:txBody>
      </p:sp>
    </p:spTree>
    <p:extLst>
      <p:ext uri="{BB962C8B-B14F-4D97-AF65-F5344CB8AC3E}">
        <p14:creationId xmlns:p14="http://schemas.microsoft.com/office/powerpoint/2010/main" val="384852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9385-FE47-44B6-87F0-C67076C4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DESIGN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F1F2E-18B4-44A4-AA40-480697DF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Web Applications</a:t>
            </a:r>
          </a:p>
          <a:p>
            <a:pPr lvl="1"/>
            <a:r>
              <a:rPr lang="en-US" dirty="0"/>
              <a:t>Establish consistent workflow and processes across different units</a:t>
            </a:r>
          </a:p>
          <a:p>
            <a:pPr lvl="1"/>
            <a:r>
              <a:rPr lang="en-US" dirty="0"/>
              <a:t>Use technology and design to make improvements where possible</a:t>
            </a:r>
          </a:p>
          <a:p>
            <a:pPr lvl="1"/>
            <a:r>
              <a:rPr lang="en-US" dirty="0"/>
              <a:t>Reduce data inconsistency and unnecessary redundancy</a:t>
            </a:r>
          </a:p>
          <a:p>
            <a:pPr marL="0" indent="0">
              <a:buNone/>
            </a:pPr>
            <a:r>
              <a:rPr lang="en-US" dirty="0"/>
              <a:t>Web Service APIs</a:t>
            </a:r>
          </a:p>
          <a:p>
            <a:pPr lvl="1"/>
            <a:r>
              <a:rPr lang="en-US" dirty="0"/>
              <a:t>Abstract data presentation away from database structure</a:t>
            </a:r>
          </a:p>
          <a:p>
            <a:pPr lvl="1"/>
            <a:r>
              <a:rPr lang="en-US" dirty="0"/>
              <a:t>Simplify and promote access to institutional data for developers</a:t>
            </a:r>
          </a:p>
        </p:txBody>
      </p:sp>
    </p:spTree>
    <p:extLst>
      <p:ext uri="{BB962C8B-B14F-4D97-AF65-F5344CB8AC3E}">
        <p14:creationId xmlns:p14="http://schemas.microsoft.com/office/powerpoint/2010/main" val="372055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E282A-F500-4F96-880F-A4BB4F2CE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74C52-504A-41BA-B68B-0FD7B9364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Scholarship Data</a:t>
            </a:r>
          </a:p>
          <a:p>
            <a:pPr lvl="1"/>
            <a:r>
              <a:rPr lang="en-US" dirty="0"/>
              <a:t>Data exported from Cayuse as multiple tables</a:t>
            </a:r>
          </a:p>
          <a:p>
            <a:pPr lvl="1"/>
            <a:r>
              <a:rPr lang="en-US" dirty="0"/>
              <a:t>Table data regularly synced to application server</a:t>
            </a:r>
          </a:p>
          <a:p>
            <a:pPr lvl="1"/>
            <a:r>
              <a:rPr lang="en-US" dirty="0"/>
              <a:t>Synced data re-organized to fit into existing MySQL database structure</a:t>
            </a:r>
          </a:p>
          <a:p>
            <a:r>
              <a:rPr lang="en-US" dirty="0"/>
              <a:t>Scholarship Application</a:t>
            </a:r>
          </a:p>
          <a:p>
            <a:pPr lvl="1"/>
            <a:r>
              <a:rPr lang="en-US" dirty="0"/>
              <a:t>User-friendly presentation using campus branding</a:t>
            </a:r>
          </a:p>
          <a:p>
            <a:pPr lvl="1"/>
            <a:r>
              <a:rPr lang="en-US" dirty="0"/>
              <a:t>Incorporate data from other applications</a:t>
            </a:r>
          </a:p>
          <a:p>
            <a:pPr lvl="1"/>
            <a:r>
              <a:rPr lang="en-US" dirty="0"/>
              <a:t>Export data using API web services</a:t>
            </a:r>
          </a:p>
        </p:txBody>
      </p:sp>
    </p:spTree>
    <p:extLst>
      <p:ext uri="{BB962C8B-B14F-4D97-AF65-F5344CB8AC3E}">
        <p14:creationId xmlns:p14="http://schemas.microsoft.com/office/powerpoint/2010/main" val="361818251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{C127AF7A-6668-3447-9246-B21545F4B76F}tf10001120</Template>
  <TotalTime>5772</TotalTime>
  <Words>381</Words>
  <Application>Microsoft Macintosh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Parcel</vt:lpstr>
      <vt:lpstr>Data connect @  California state university northridge</vt:lpstr>
      <vt:lpstr>Csun dashboards</vt:lpstr>
      <vt:lpstr>PowerPoint Presentation</vt:lpstr>
      <vt:lpstr>PowerPoint Presentation</vt:lpstr>
      <vt:lpstr>Faculty Scholarship</vt:lpstr>
      <vt:lpstr>PowerPoint Presentation</vt:lpstr>
      <vt:lpstr>META+LAB</vt:lpstr>
      <vt:lpstr>PRODUCT DESIGN PHILOSOPHY</vt:lpstr>
      <vt:lpstr>FACULTY SCHOLARSHIP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connect @  California state university northridge</dc:title>
  <dc:creator>Hixon, Sherrie</dc:creator>
  <cp:lastModifiedBy>Hixon, Sherrie</cp:lastModifiedBy>
  <cp:revision>11</cp:revision>
  <dcterms:created xsi:type="dcterms:W3CDTF">2021-01-11T18:45:42Z</dcterms:created>
  <dcterms:modified xsi:type="dcterms:W3CDTF">2021-01-15T18:58:26Z</dcterms:modified>
</cp:coreProperties>
</file>