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8" r:id="rId3"/>
    <p:sldId id="259" r:id="rId4"/>
    <p:sldId id="260" r:id="rId5"/>
  </p:sldIdLst>
  <p:sldSz cx="14630400" cy="121618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D+NCtDSxzUwHanyH3mhcVQSwb8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D4"/>
    <a:srgbClr val="E2F0D9"/>
    <a:srgbClr val="FBE5D6"/>
    <a:srgbClr val="E5A5DF"/>
    <a:srgbClr val="FC8C80"/>
    <a:srgbClr val="FED8D4"/>
    <a:srgbClr val="FCDBD6"/>
    <a:srgbClr val="F5DDF3"/>
    <a:srgbClr val="F1F4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20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366838" y="685800"/>
            <a:ext cx="41243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366838" y="685800"/>
            <a:ext cx="41243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721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366838" y="685800"/>
            <a:ext cx="41243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7294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366838" y="685800"/>
            <a:ext cx="41243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3820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1097280" y="1990376"/>
            <a:ext cx="12435840" cy="423412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9600"/>
              <a:buFont typeface="Calibri"/>
              <a:buNone/>
              <a:defRPr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828800" y="6387781"/>
            <a:ext cx="10972800" cy="293629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600"/>
              </a:spcBef>
              <a:spcAft>
                <a:spcPts val="0"/>
              </a:spcAft>
              <a:buClr>
                <a:schemeClr val="dk1"/>
              </a:buClr>
              <a:buSzPts val="3840"/>
              <a:buNone/>
              <a:defRPr sz="3840"/>
            </a:lvl1pPr>
            <a:lvl2pPr lvl="1" algn="ctr">
              <a:lnSpc>
                <a:spcPct val="90000"/>
              </a:lnSpc>
              <a:spcBef>
                <a:spcPts val="800"/>
              </a:spcBef>
              <a:spcAft>
                <a:spcPts val="0"/>
              </a:spcAft>
              <a:buClr>
                <a:schemeClr val="dk1"/>
              </a:buClr>
              <a:buSzPts val="3200"/>
              <a:buNone/>
              <a:defRPr sz="3200"/>
            </a:lvl2pPr>
            <a:lvl3pPr lvl="2" algn="ctr">
              <a:lnSpc>
                <a:spcPct val="90000"/>
              </a:lnSpc>
              <a:spcBef>
                <a:spcPts val="800"/>
              </a:spcBef>
              <a:spcAft>
                <a:spcPts val="0"/>
              </a:spcAft>
              <a:buClr>
                <a:schemeClr val="dk1"/>
              </a:buClr>
              <a:buSzPts val="2880"/>
              <a:buNone/>
              <a:defRPr sz="2880"/>
            </a:lvl3pPr>
            <a:lvl4pPr lvl="3" algn="ctr">
              <a:lnSpc>
                <a:spcPct val="90000"/>
              </a:lnSpc>
              <a:spcBef>
                <a:spcPts val="800"/>
              </a:spcBef>
              <a:spcAft>
                <a:spcPts val="0"/>
              </a:spcAft>
              <a:buClr>
                <a:schemeClr val="dk1"/>
              </a:buClr>
              <a:buSzPts val="2560"/>
              <a:buNone/>
              <a:defRPr sz="2560"/>
            </a:lvl4pPr>
            <a:lvl5pPr lvl="4" algn="ctr">
              <a:lnSpc>
                <a:spcPct val="90000"/>
              </a:lnSpc>
              <a:spcBef>
                <a:spcPts val="800"/>
              </a:spcBef>
              <a:spcAft>
                <a:spcPts val="0"/>
              </a:spcAft>
              <a:buClr>
                <a:schemeClr val="dk1"/>
              </a:buClr>
              <a:buSzPts val="2560"/>
              <a:buNone/>
              <a:defRPr sz="2560"/>
            </a:lvl5pPr>
            <a:lvl6pPr lvl="5" algn="ctr">
              <a:lnSpc>
                <a:spcPct val="90000"/>
              </a:lnSpc>
              <a:spcBef>
                <a:spcPts val="800"/>
              </a:spcBef>
              <a:spcAft>
                <a:spcPts val="0"/>
              </a:spcAft>
              <a:buClr>
                <a:schemeClr val="dk1"/>
              </a:buClr>
              <a:buSzPts val="2560"/>
              <a:buNone/>
              <a:defRPr sz="2560"/>
            </a:lvl6pPr>
            <a:lvl7pPr lvl="6" algn="ctr">
              <a:lnSpc>
                <a:spcPct val="90000"/>
              </a:lnSpc>
              <a:spcBef>
                <a:spcPts val="800"/>
              </a:spcBef>
              <a:spcAft>
                <a:spcPts val="0"/>
              </a:spcAft>
              <a:buClr>
                <a:schemeClr val="dk1"/>
              </a:buClr>
              <a:buSzPts val="2560"/>
              <a:buNone/>
              <a:defRPr sz="2560"/>
            </a:lvl7pPr>
            <a:lvl8pPr lvl="7" algn="ctr">
              <a:lnSpc>
                <a:spcPct val="90000"/>
              </a:lnSpc>
              <a:spcBef>
                <a:spcPts val="800"/>
              </a:spcBef>
              <a:spcAft>
                <a:spcPts val="0"/>
              </a:spcAft>
              <a:buClr>
                <a:schemeClr val="dk1"/>
              </a:buClr>
              <a:buSzPts val="2560"/>
              <a:buNone/>
              <a:defRPr sz="2560"/>
            </a:lvl8pPr>
            <a:lvl9pPr lvl="8" algn="ctr">
              <a:lnSpc>
                <a:spcPct val="90000"/>
              </a:lnSpc>
              <a:spcBef>
                <a:spcPts val="800"/>
              </a:spcBef>
              <a:spcAft>
                <a:spcPts val="0"/>
              </a:spcAft>
              <a:buClr>
                <a:schemeClr val="dk1"/>
              </a:buClr>
              <a:buSzPts val="2560"/>
              <a:buNone/>
              <a:defRPr sz="2560"/>
            </a:lvl9pPr>
          </a:lstStyle>
          <a:p>
            <a:endParaRPr/>
          </a:p>
        </p:txBody>
      </p:sp>
      <p:sp>
        <p:nvSpPr>
          <p:cNvPr id="14" name="Google Shape;14;p5"/>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6893923" y="4223463"/>
            <a:ext cx="10306596" cy="31546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493123" y="1160223"/>
            <a:ext cx="10306596" cy="92811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600"/>
              </a:spcBef>
              <a:spcAft>
                <a:spcPts val="0"/>
              </a:spcAft>
              <a:buClr>
                <a:schemeClr val="dk1"/>
              </a:buClr>
              <a:buSzPts val="1800"/>
              <a:buChar char="•"/>
              <a:defRPr/>
            </a:lvl1pPr>
            <a:lvl2pPr marL="914400" lvl="1" indent="-342900" algn="l">
              <a:lnSpc>
                <a:spcPct val="90000"/>
              </a:lnSpc>
              <a:spcBef>
                <a:spcPts val="800"/>
              </a:spcBef>
              <a:spcAft>
                <a:spcPts val="0"/>
              </a:spcAft>
              <a:buClr>
                <a:schemeClr val="dk1"/>
              </a:buClr>
              <a:buSzPts val="1800"/>
              <a:buChar char="•"/>
              <a:defRPr/>
            </a:lvl2pPr>
            <a:lvl3pPr marL="1371600" lvl="2" indent="-342900" algn="l">
              <a:lnSpc>
                <a:spcPct val="90000"/>
              </a:lnSpc>
              <a:spcBef>
                <a:spcPts val="800"/>
              </a:spcBef>
              <a:spcAft>
                <a:spcPts val="0"/>
              </a:spcAft>
              <a:buClr>
                <a:schemeClr val="dk1"/>
              </a:buClr>
              <a:buSzPts val="1800"/>
              <a:buChar char="•"/>
              <a:defRPr/>
            </a:lvl3pPr>
            <a:lvl4pPr marL="1828800" lvl="3" indent="-342900" algn="l">
              <a:lnSpc>
                <a:spcPct val="90000"/>
              </a:lnSpc>
              <a:spcBef>
                <a:spcPts val="800"/>
              </a:spcBef>
              <a:spcAft>
                <a:spcPts val="0"/>
              </a:spcAft>
              <a:buClr>
                <a:schemeClr val="dk1"/>
              </a:buClr>
              <a:buSzPts val="1800"/>
              <a:buChar char="•"/>
              <a:defRPr/>
            </a:lvl4pPr>
            <a:lvl5pPr marL="2286000" lvl="4" indent="-342900" algn="l">
              <a:lnSpc>
                <a:spcPct val="90000"/>
              </a:lnSpc>
              <a:spcBef>
                <a:spcPts val="800"/>
              </a:spcBef>
              <a:spcAft>
                <a:spcPts val="0"/>
              </a:spcAft>
              <a:buClr>
                <a:schemeClr val="dk1"/>
              </a:buClr>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1005840" y="647508"/>
            <a:ext cx="12618721" cy="235072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7"/>
          <p:cNvSpPr txBox="1">
            <a:spLocks noGrp="1"/>
          </p:cNvSpPr>
          <p:nvPr>
            <p:ph type="body" idx="1"/>
          </p:nvPr>
        </p:nvSpPr>
        <p:spPr>
          <a:xfrm>
            <a:off x="1005840" y="3237527"/>
            <a:ext cx="12618721" cy="771657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600"/>
              </a:spcBef>
              <a:spcAft>
                <a:spcPts val="0"/>
              </a:spcAft>
              <a:buClr>
                <a:schemeClr val="dk1"/>
              </a:buClr>
              <a:buSzPts val="1800"/>
              <a:buChar char="•"/>
              <a:defRPr/>
            </a:lvl1pPr>
            <a:lvl2pPr marL="914400" lvl="1" indent="-342900" algn="l">
              <a:lnSpc>
                <a:spcPct val="90000"/>
              </a:lnSpc>
              <a:spcBef>
                <a:spcPts val="800"/>
              </a:spcBef>
              <a:spcAft>
                <a:spcPts val="0"/>
              </a:spcAft>
              <a:buClr>
                <a:schemeClr val="dk1"/>
              </a:buClr>
              <a:buSzPts val="1800"/>
              <a:buChar char="•"/>
              <a:defRPr/>
            </a:lvl2pPr>
            <a:lvl3pPr marL="1371600" lvl="2" indent="-342900" algn="l">
              <a:lnSpc>
                <a:spcPct val="90000"/>
              </a:lnSpc>
              <a:spcBef>
                <a:spcPts val="800"/>
              </a:spcBef>
              <a:spcAft>
                <a:spcPts val="0"/>
              </a:spcAft>
              <a:buClr>
                <a:schemeClr val="dk1"/>
              </a:buClr>
              <a:buSzPts val="1800"/>
              <a:buChar char="•"/>
              <a:defRPr/>
            </a:lvl3pPr>
            <a:lvl4pPr marL="1828800" lvl="3" indent="-342900" algn="l">
              <a:lnSpc>
                <a:spcPct val="90000"/>
              </a:lnSpc>
              <a:spcBef>
                <a:spcPts val="800"/>
              </a:spcBef>
              <a:spcAft>
                <a:spcPts val="0"/>
              </a:spcAft>
              <a:buClr>
                <a:schemeClr val="dk1"/>
              </a:buClr>
              <a:buSzPts val="1800"/>
              <a:buChar char="•"/>
              <a:defRPr/>
            </a:lvl4pPr>
            <a:lvl5pPr marL="2286000" lvl="4" indent="-342900" algn="l">
              <a:lnSpc>
                <a:spcPct val="90000"/>
              </a:lnSpc>
              <a:spcBef>
                <a:spcPts val="800"/>
              </a:spcBef>
              <a:spcAft>
                <a:spcPts val="0"/>
              </a:spcAft>
              <a:buClr>
                <a:schemeClr val="dk1"/>
              </a:buClr>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24" name="Google Shape;24;p7"/>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98221" y="3032017"/>
            <a:ext cx="12618721" cy="505898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9600"/>
              <a:buFont typeface="Calibri"/>
              <a:buNone/>
              <a:defRPr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8"/>
          <p:cNvSpPr txBox="1">
            <a:spLocks noGrp="1"/>
          </p:cNvSpPr>
          <p:nvPr>
            <p:ph type="body" idx="1"/>
          </p:nvPr>
        </p:nvSpPr>
        <p:spPr>
          <a:xfrm>
            <a:off x="998221" y="8138863"/>
            <a:ext cx="12618721" cy="266040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600"/>
              </a:spcBef>
              <a:spcAft>
                <a:spcPts val="0"/>
              </a:spcAft>
              <a:buClr>
                <a:schemeClr val="dk1"/>
              </a:buClr>
              <a:buSzPts val="3840"/>
              <a:buNone/>
              <a:defRPr sz="3840">
                <a:solidFill>
                  <a:schemeClr val="dk1"/>
                </a:solidFill>
              </a:defRPr>
            </a:lvl1pPr>
            <a:lvl2pPr marL="914400" lvl="1" indent="-228600" algn="l">
              <a:lnSpc>
                <a:spcPct val="90000"/>
              </a:lnSpc>
              <a:spcBef>
                <a:spcPts val="800"/>
              </a:spcBef>
              <a:spcAft>
                <a:spcPts val="0"/>
              </a:spcAft>
              <a:buClr>
                <a:srgbClr val="888888"/>
              </a:buClr>
              <a:buSzPts val="3200"/>
              <a:buNone/>
              <a:defRPr sz="3200">
                <a:solidFill>
                  <a:srgbClr val="888888"/>
                </a:solidFill>
              </a:defRPr>
            </a:lvl2pPr>
            <a:lvl3pPr marL="1371600" lvl="2" indent="-228600" algn="l">
              <a:lnSpc>
                <a:spcPct val="90000"/>
              </a:lnSpc>
              <a:spcBef>
                <a:spcPts val="800"/>
              </a:spcBef>
              <a:spcAft>
                <a:spcPts val="0"/>
              </a:spcAft>
              <a:buClr>
                <a:srgbClr val="888888"/>
              </a:buClr>
              <a:buSzPts val="2880"/>
              <a:buNone/>
              <a:defRPr sz="2880">
                <a:solidFill>
                  <a:srgbClr val="888888"/>
                </a:solidFill>
              </a:defRPr>
            </a:lvl3pPr>
            <a:lvl4pPr marL="1828800" lvl="3" indent="-228600" algn="l">
              <a:lnSpc>
                <a:spcPct val="90000"/>
              </a:lnSpc>
              <a:spcBef>
                <a:spcPts val="800"/>
              </a:spcBef>
              <a:spcAft>
                <a:spcPts val="0"/>
              </a:spcAft>
              <a:buClr>
                <a:srgbClr val="888888"/>
              </a:buClr>
              <a:buSzPts val="2560"/>
              <a:buNone/>
              <a:defRPr sz="2560">
                <a:solidFill>
                  <a:srgbClr val="888888"/>
                </a:solidFill>
              </a:defRPr>
            </a:lvl4pPr>
            <a:lvl5pPr marL="2286000" lvl="4" indent="-228600" algn="l">
              <a:lnSpc>
                <a:spcPct val="90000"/>
              </a:lnSpc>
              <a:spcBef>
                <a:spcPts val="800"/>
              </a:spcBef>
              <a:spcAft>
                <a:spcPts val="0"/>
              </a:spcAft>
              <a:buClr>
                <a:srgbClr val="888888"/>
              </a:buClr>
              <a:buSzPts val="2560"/>
              <a:buNone/>
              <a:defRPr sz="2560">
                <a:solidFill>
                  <a:srgbClr val="888888"/>
                </a:solidFill>
              </a:defRPr>
            </a:lvl5pPr>
            <a:lvl6pPr marL="2743200" lvl="5" indent="-228600" algn="l">
              <a:lnSpc>
                <a:spcPct val="90000"/>
              </a:lnSpc>
              <a:spcBef>
                <a:spcPts val="800"/>
              </a:spcBef>
              <a:spcAft>
                <a:spcPts val="0"/>
              </a:spcAft>
              <a:buClr>
                <a:srgbClr val="888888"/>
              </a:buClr>
              <a:buSzPts val="2560"/>
              <a:buNone/>
              <a:defRPr sz="2560">
                <a:solidFill>
                  <a:srgbClr val="888888"/>
                </a:solidFill>
              </a:defRPr>
            </a:lvl6pPr>
            <a:lvl7pPr marL="3200400" lvl="6" indent="-228600" algn="l">
              <a:lnSpc>
                <a:spcPct val="90000"/>
              </a:lnSpc>
              <a:spcBef>
                <a:spcPts val="800"/>
              </a:spcBef>
              <a:spcAft>
                <a:spcPts val="0"/>
              </a:spcAft>
              <a:buClr>
                <a:srgbClr val="888888"/>
              </a:buClr>
              <a:buSzPts val="2560"/>
              <a:buNone/>
              <a:defRPr sz="2560">
                <a:solidFill>
                  <a:srgbClr val="888888"/>
                </a:solidFill>
              </a:defRPr>
            </a:lvl7pPr>
            <a:lvl8pPr marL="3657600" lvl="7" indent="-228600" algn="l">
              <a:lnSpc>
                <a:spcPct val="90000"/>
              </a:lnSpc>
              <a:spcBef>
                <a:spcPts val="800"/>
              </a:spcBef>
              <a:spcAft>
                <a:spcPts val="0"/>
              </a:spcAft>
              <a:buClr>
                <a:srgbClr val="888888"/>
              </a:buClr>
              <a:buSzPts val="2560"/>
              <a:buNone/>
              <a:defRPr sz="2560">
                <a:solidFill>
                  <a:srgbClr val="888888"/>
                </a:solidFill>
              </a:defRPr>
            </a:lvl8pPr>
            <a:lvl9pPr marL="4114800" lvl="8" indent="-228600" algn="l">
              <a:lnSpc>
                <a:spcPct val="90000"/>
              </a:lnSpc>
              <a:spcBef>
                <a:spcPts val="800"/>
              </a:spcBef>
              <a:spcAft>
                <a:spcPts val="0"/>
              </a:spcAft>
              <a:buClr>
                <a:srgbClr val="888888"/>
              </a:buClr>
              <a:buSzPts val="2560"/>
              <a:buNone/>
              <a:defRPr sz="2560">
                <a:solidFill>
                  <a:srgbClr val="888888"/>
                </a:solidFill>
              </a:defRPr>
            </a:lvl9pPr>
          </a:lstStyle>
          <a:p>
            <a:endParaRPr/>
          </a:p>
        </p:txBody>
      </p:sp>
      <p:sp>
        <p:nvSpPr>
          <p:cNvPr id="30" name="Google Shape;30;p8"/>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1005840" y="647508"/>
            <a:ext cx="12618721" cy="235072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1005840" y="3237527"/>
            <a:ext cx="6217920" cy="771657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600"/>
              </a:spcBef>
              <a:spcAft>
                <a:spcPts val="0"/>
              </a:spcAft>
              <a:buClr>
                <a:schemeClr val="dk1"/>
              </a:buClr>
              <a:buSzPts val="1800"/>
              <a:buChar char="•"/>
              <a:defRPr/>
            </a:lvl1pPr>
            <a:lvl2pPr marL="914400" lvl="1" indent="-342900" algn="l">
              <a:lnSpc>
                <a:spcPct val="90000"/>
              </a:lnSpc>
              <a:spcBef>
                <a:spcPts val="800"/>
              </a:spcBef>
              <a:spcAft>
                <a:spcPts val="0"/>
              </a:spcAft>
              <a:buClr>
                <a:schemeClr val="dk1"/>
              </a:buClr>
              <a:buSzPts val="1800"/>
              <a:buChar char="•"/>
              <a:defRPr/>
            </a:lvl2pPr>
            <a:lvl3pPr marL="1371600" lvl="2" indent="-342900" algn="l">
              <a:lnSpc>
                <a:spcPct val="90000"/>
              </a:lnSpc>
              <a:spcBef>
                <a:spcPts val="800"/>
              </a:spcBef>
              <a:spcAft>
                <a:spcPts val="0"/>
              </a:spcAft>
              <a:buClr>
                <a:schemeClr val="dk1"/>
              </a:buClr>
              <a:buSzPts val="1800"/>
              <a:buChar char="•"/>
              <a:defRPr/>
            </a:lvl3pPr>
            <a:lvl4pPr marL="1828800" lvl="3" indent="-342900" algn="l">
              <a:lnSpc>
                <a:spcPct val="90000"/>
              </a:lnSpc>
              <a:spcBef>
                <a:spcPts val="800"/>
              </a:spcBef>
              <a:spcAft>
                <a:spcPts val="0"/>
              </a:spcAft>
              <a:buClr>
                <a:schemeClr val="dk1"/>
              </a:buClr>
              <a:buSzPts val="1800"/>
              <a:buChar char="•"/>
              <a:defRPr/>
            </a:lvl4pPr>
            <a:lvl5pPr marL="2286000" lvl="4" indent="-342900" algn="l">
              <a:lnSpc>
                <a:spcPct val="90000"/>
              </a:lnSpc>
              <a:spcBef>
                <a:spcPts val="800"/>
              </a:spcBef>
              <a:spcAft>
                <a:spcPts val="0"/>
              </a:spcAft>
              <a:buClr>
                <a:schemeClr val="dk1"/>
              </a:buClr>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36" name="Google Shape;36;p9"/>
          <p:cNvSpPr txBox="1">
            <a:spLocks noGrp="1"/>
          </p:cNvSpPr>
          <p:nvPr>
            <p:ph type="body" idx="2"/>
          </p:nvPr>
        </p:nvSpPr>
        <p:spPr>
          <a:xfrm>
            <a:off x="7406640" y="3237527"/>
            <a:ext cx="6217920" cy="771657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600"/>
              </a:spcBef>
              <a:spcAft>
                <a:spcPts val="0"/>
              </a:spcAft>
              <a:buClr>
                <a:schemeClr val="dk1"/>
              </a:buClr>
              <a:buSzPts val="1800"/>
              <a:buChar char="•"/>
              <a:defRPr/>
            </a:lvl1pPr>
            <a:lvl2pPr marL="914400" lvl="1" indent="-342900" algn="l">
              <a:lnSpc>
                <a:spcPct val="90000"/>
              </a:lnSpc>
              <a:spcBef>
                <a:spcPts val="800"/>
              </a:spcBef>
              <a:spcAft>
                <a:spcPts val="0"/>
              </a:spcAft>
              <a:buClr>
                <a:schemeClr val="dk1"/>
              </a:buClr>
              <a:buSzPts val="1800"/>
              <a:buChar char="•"/>
              <a:defRPr/>
            </a:lvl2pPr>
            <a:lvl3pPr marL="1371600" lvl="2" indent="-342900" algn="l">
              <a:lnSpc>
                <a:spcPct val="90000"/>
              </a:lnSpc>
              <a:spcBef>
                <a:spcPts val="800"/>
              </a:spcBef>
              <a:spcAft>
                <a:spcPts val="0"/>
              </a:spcAft>
              <a:buClr>
                <a:schemeClr val="dk1"/>
              </a:buClr>
              <a:buSzPts val="1800"/>
              <a:buChar char="•"/>
              <a:defRPr/>
            </a:lvl3pPr>
            <a:lvl4pPr marL="1828800" lvl="3" indent="-342900" algn="l">
              <a:lnSpc>
                <a:spcPct val="90000"/>
              </a:lnSpc>
              <a:spcBef>
                <a:spcPts val="800"/>
              </a:spcBef>
              <a:spcAft>
                <a:spcPts val="0"/>
              </a:spcAft>
              <a:buClr>
                <a:schemeClr val="dk1"/>
              </a:buClr>
              <a:buSzPts val="1800"/>
              <a:buChar char="•"/>
              <a:defRPr/>
            </a:lvl4pPr>
            <a:lvl5pPr marL="2286000" lvl="4" indent="-342900" algn="l">
              <a:lnSpc>
                <a:spcPct val="90000"/>
              </a:lnSpc>
              <a:spcBef>
                <a:spcPts val="800"/>
              </a:spcBef>
              <a:spcAft>
                <a:spcPts val="0"/>
              </a:spcAft>
              <a:buClr>
                <a:schemeClr val="dk1"/>
              </a:buClr>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37" name="Google Shape;37;p9"/>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1007746" y="647508"/>
            <a:ext cx="12618721" cy="235072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1007747" y="2981340"/>
            <a:ext cx="6189344" cy="146110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600"/>
              </a:spcBef>
              <a:spcAft>
                <a:spcPts val="0"/>
              </a:spcAft>
              <a:buClr>
                <a:schemeClr val="dk1"/>
              </a:buClr>
              <a:buSzPts val="3840"/>
              <a:buNone/>
              <a:defRPr sz="3840" b="1"/>
            </a:lvl1pPr>
            <a:lvl2pPr marL="914400" lvl="1" indent="-228600" algn="l">
              <a:lnSpc>
                <a:spcPct val="90000"/>
              </a:lnSpc>
              <a:spcBef>
                <a:spcPts val="800"/>
              </a:spcBef>
              <a:spcAft>
                <a:spcPts val="0"/>
              </a:spcAft>
              <a:buClr>
                <a:schemeClr val="dk1"/>
              </a:buClr>
              <a:buSzPts val="3200"/>
              <a:buNone/>
              <a:defRPr sz="3200" b="1"/>
            </a:lvl2pPr>
            <a:lvl3pPr marL="1371600" lvl="2" indent="-228600" algn="l">
              <a:lnSpc>
                <a:spcPct val="90000"/>
              </a:lnSpc>
              <a:spcBef>
                <a:spcPts val="800"/>
              </a:spcBef>
              <a:spcAft>
                <a:spcPts val="0"/>
              </a:spcAft>
              <a:buClr>
                <a:schemeClr val="dk1"/>
              </a:buClr>
              <a:buSzPts val="2880"/>
              <a:buNone/>
              <a:defRPr sz="2880" b="1"/>
            </a:lvl3pPr>
            <a:lvl4pPr marL="1828800" lvl="3" indent="-228600" algn="l">
              <a:lnSpc>
                <a:spcPct val="90000"/>
              </a:lnSpc>
              <a:spcBef>
                <a:spcPts val="800"/>
              </a:spcBef>
              <a:spcAft>
                <a:spcPts val="0"/>
              </a:spcAft>
              <a:buClr>
                <a:schemeClr val="dk1"/>
              </a:buClr>
              <a:buSzPts val="2560"/>
              <a:buNone/>
              <a:defRPr sz="2560" b="1"/>
            </a:lvl4pPr>
            <a:lvl5pPr marL="2286000" lvl="4" indent="-228600" algn="l">
              <a:lnSpc>
                <a:spcPct val="90000"/>
              </a:lnSpc>
              <a:spcBef>
                <a:spcPts val="800"/>
              </a:spcBef>
              <a:spcAft>
                <a:spcPts val="0"/>
              </a:spcAft>
              <a:buClr>
                <a:schemeClr val="dk1"/>
              </a:buClr>
              <a:buSzPts val="2560"/>
              <a:buNone/>
              <a:defRPr sz="2560" b="1"/>
            </a:lvl5pPr>
            <a:lvl6pPr marL="2743200" lvl="5" indent="-228600" algn="l">
              <a:lnSpc>
                <a:spcPct val="90000"/>
              </a:lnSpc>
              <a:spcBef>
                <a:spcPts val="800"/>
              </a:spcBef>
              <a:spcAft>
                <a:spcPts val="0"/>
              </a:spcAft>
              <a:buClr>
                <a:schemeClr val="dk1"/>
              </a:buClr>
              <a:buSzPts val="2560"/>
              <a:buNone/>
              <a:defRPr sz="2560" b="1"/>
            </a:lvl6pPr>
            <a:lvl7pPr marL="3200400" lvl="6" indent="-228600" algn="l">
              <a:lnSpc>
                <a:spcPct val="90000"/>
              </a:lnSpc>
              <a:spcBef>
                <a:spcPts val="800"/>
              </a:spcBef>
              <a:spcAft>
                <a:spcPts val="0"/>
              </a:spcAft>
              <a:buClr>
                <a:schemeClr val="dk1"/>
              </a:buClr>
              <a:buSzPts val="2560"/>
              <a:buNone/>
              <a:defRPr sz="2560" b="1"/>
            </a:lvl7pPr>
            <a:lvl8pPr marL="3657600" lvl="7" indent="-228600" algn="l">
              <a:lnSpc>
                <a:spcPct val="90000"/>
              </a:lnSpc>
              <a:spcBef>
                <a:spcPts val="800"/>
              </a:spcBef>
              <a:spcAft>
                <a:spcPts val="0"/>
              </a:spcAft>
              <a:buClr>
                <a:schemeClr val="dk1"/>
              </a:buClr>
              <a:buSzPts val="2560"/>
              <a:buNone/>
              <a:defRPr sz="2560" b="1"/>
            </a:lvl8pPr>
            <a:lvl9pPr marL="4114800" lvl="8" indent="-228600" algn="l">
              <a:lnSpc>
                <a:spcPct val="90000"/>
              </a:lnSpc>
              <a:spcBef>
                <a:spcPts val="800"/>
              </a:spcBef>
              <a:spcAft>
                <a:spcPts val="0"/>
              </a:spcAft>
              <a:buClr>
                <a:schemeClr val="dk1"/>
              </a:buClr>
              <a:buSzPts val="2560"/>
              <a:buNone/>
              <a:defRPr sz="2560" b="1"/>
            </a:lvl9pPr>
          </a:lstStyle>
          <a:p>
            <a:endParaRPr/>
          </a:p>
        </p:txBody>
      </p:sp>
      <p:sp>
        <p:nvSpPr>
          <p:cNvPr id="43" name="Google Shape;43;p10"/>
          <p:cNvSpPr txBox="1">
            <a:spLocks noGrp="1"/>
          </p:cNvSpPr>
          <p:nvPr>
            <p:ph type="body" idx="2"/>
          </p:nvPr>
        </p:nvSpPr>
        <p:spPr>
          <a:xfrm>
            <a:off x="1007747" y="4442449"/>
            <a:ext cx="6189344" cy="653417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600"/>
              </a:spcBef>
              <a:spcAft>
                <a:spcPts val="0"/>
              </a:spcAft>
              <a:buClr>
                <a:schemeClr val="dk1"/>
              </a:buClr>
              <a:buSzPts val="1800"/>
              <a:buChar char="•"/>
              <a:defRPr/>
            </a:lvl1pPr>
            <a:lvl2pPr marL="914400" lvl="1" indent="-342900" algn="l">
              <a:lnSpc>
                <a:spcPct val="90000"/>
              </a:lnSpc>
              <a:spcBef>
                <a:spcPts val="800"/>
              </a:spcBef>
              <a:spcAft>
                <a:spcPts val="0"/>
              </a:spcAft>
              <a:buClr>
                <a:schemeClr val="dk1"/>
              </a:buClr>
              <a:buSzPts val="1800"/>
              <a:buChar char="•"/>
              <a:defRPr/>
            </a:lvl2pPr>
            <a:lvl3pPr marL="1371600" lvl="2" indent="-342900" algn="l">
              <a:lnSpc>
                <a:spcPct val="90000"/>
              </a:lnSpc>
              <a:spcBef>
                <a:spcPts val="800"/>
              </a:spcBef>
              <a:spcAft>
                <a:spcPts val="0"/>
              </a:spcAft>
              <a:buClr>
                <a:schemeClr val="dk1"/>
              </a:buClr>
              <a:buSzPts val="1800"/>
              <a:buChar char="•"/>
              <a:defRPr/>
            </a:lvl3pPr>
            <a:lvl4pPr marL="1828800" lvl="3" indent="-342900" algn="l">
              <a:lnSpc>
                <a:spcPct val="90000"/>
              </a:lnSpc>
              <a:spcBef>
                <a:spcPts val="800"/>
              </a:spcBef>
              <a:spcAft>
                <a:spcPts val="0"/>
              </a:spcAft>
              <a:buClr>
                <a:schemeClr val="dk1"/>
              </a:buClr>
              <a:buSzPts val="1800"/>
              <a:buChar char="•"/>
              <a:defRPr/>
            </a:lvl4pPr>
            <a:lvl5pPr marL="2286000" lvl="4" indent="-342900" algn="l">
              <a:lnSpc>
                <a:spcPct val="90000"/>
              </a:lnSpc>
              <a:spcBef>
                <a:spcPts val="800"/>
              </a:spcBef>
              <a:spcAft>
                <a:spcPts val="0"/>
              </a:spcAft>
              <a:buClr>
                <a:schemeClr val="dk1"/>
              </a:buClr>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44" name="Google Shape;44;p10"/>
          <p:cNvSpPr txBox="1">
            <a:spLocks noGrp="1"/>
          </p:cNvSpPr>
          <p:nvPr>
            <p:ph type="body" idx="3"/>
          </p:nvPr>
        </p:nvSpPr>
        <p:spPr>
          <a:xfrm>
            <a:off x="7406641" y="2981340"/>
            <a:ext cx="6219826" cy="146110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600"/>
              </a:spcBef>
              <a:spcAft>
                <a:spcPts val="0"/>
              </a:spcAft>
              <a:buClr>
                <a:schemeClr val="dk1"/>
              </a:buClr>
              <a:buSzPts val="3840"/>
              <a:buNone/>
              <a:defRPr sz="3840" b="1"/>
            </a:lvl1pPr>
            <a:lvl2pPr marL="914400" lvl="1" indent="-228600" algn="l">
              <a:lnSpc>
                <a:spcPct val="90000"/>
              </a:lnSpc>
              <a:spcBef>
                <a:spcPts val="800"/>
              </a:spcBef>
              <a:spcAft>
                <a:spcPts val="0"/>
              </a:spcAft>
              <a:buClr>
                <a:schemeClr val="dk1"/>
              </a:buClr>
              <a:buSzPts val="3200"/>
              <a:buNone/>
              <a:defRPr sz="3200" b="1"/>
            </a:lvl2pPr>
            <a:lvl3pPr marL="1371600" lvl="2" indent="-228600" algn="l">
              <a:lnSpc>
                <a:spcPct val="90000"/>
              </a:lnSpc>
              <a:spcBef>
                <a:spcPts val="800"/>
              </a:spcBef>
              <a:spcAft>
                <a:spcPts val="0"/>
              </a:spcAft>
              <a:buClr>
                <a:schemeClr val="dk1"/>
              </a:buClr>
              <a:buSzPts val="2880"/>
              <a:buNone/>
              <a:defRPr sz="2880" b="1"/>
            </a:lvl3pPr>
            <a:lvl4pPr marL="1828800" lvl="3" indent="-228600" algn="l">
              <a:lnSpc>
                <a:spcPct val="90000"/>
              </a:lnSpc>
              <a:spcBef>
                <a:spcPts val="800"/>
              </a:spcBef>
              <a:spcAft>
                <a:spcPts val="0"/>
              </a:spcAft>
              <a:buClr>
                <a:schemeClr val="dk1"/>
              </a:buClr>
              <a:buSzPts val="2560"/>
              <a:buNone/>
              <a:defRPr sz="2560" b="1"/>
            </a:lvl4pPr>
            <a:lvl5pPr marL="2286000" lvl="4" indent="-228600" algn="l">
              <a:lnSpc>
                <a:spcPct val="90000"/>
              </a:lnSpc>
              <a:spcBef>
                <a:spcPts val="800"/>
              </a:spcBef>
              <a:spcAft>
                <a:spcPts val="0"/>
              </a:spcAft>
              <a:buClr>
                <a:schemeClr val="dk1"/>
              </a:buClr>
              <a:buSzPts val="2560"/>
              <a:buNone/>
              <a:defRPr sz="2560" b="1"/>
            </a:lvl5pPr>
            <a:lvl6pPr marL="2743200" lvl="5" indent="-228600" algn="l">
              <a:lnSpc>
                <a:spcPct val="90000"/>
              </a:lnSpc>
              <a:spcBef>
                <a:spcPts val="800"/>
              </a:spcBef>
              <a:spcAft>
                <a:spcPts val="0"/>
              </a:spcAft>
              <a:buClr>
                <a:schemeClr val="dk1"/>
              </a:buClr>
              <a:buSzPts val="2560"/>
              <a:buNone/>
              <a:defRPr sz="2560" b="1"/>
            </a:lvl6pPr>
            <a:lvl7pPr marL="3200400" lvl="6" indent="-228600" algn="l">
              <a:lnSpc>
                <a:spcPct val="90000"/>
              </a:lnSpc>
              <a:spcBef>
                <a:spcPts val="800"/>
              </a:spcBef>
              <a:spcAft>
                <a:spcPts val="0"/>
              </a:spcAft>
              <a:buClr>
                <a:schemeClr val="dk1"/>
              </a:buClr>
              <a:buSzPts val="2560"/>
              <a:buNone/>
              <a:defRPr sz="2560" b="1"/>
            </a:lvl7pPr>
            <a:lvl8pPr marL="3657600" lvl="7" indent="-228600" algn="l">
              <a:lnSpc>
                <a:spcPct val="90000"/>
              </a:lnSpc>
              <a:spcBef>
                <a:spcPts val="800"/>
              </a:spcBef>
              <a:spcAft>
                <a:spcPts val="0"/>
              </a:spcAft>
              <a:buClr>
                <a:schemeClr val="dk1"/>
              </a:buClr>
              <a:buSzPts val="2560"/>
              <a:buNone/>
              <a:defRPr sz="2560" b="1"/>
            </a:lvl8pPr>
            <a:lvl9pPr marL="4114800" lvl="8" indent="-228600" algn="l">
              <a:lnSpc>
                <a:spcPct val="90000"/>
              </a:lnSpc>
              <a:spcBef>
                <a:spcPts val="800"/>
              </a:spcBef>
              <a:spcAft>
                <a:spcPts val="0"/>
              </a:spcAft>
              <a:buClr>
                <a:schemeClr val="dk1"/>
              </a:buClr>
              <a:buSzPts val="2560"/>
              <a:buNone/>
              <a:defRPr sz="2560" b="1"/>
            </a:lvl9pPr>
          </a:lstStyle>
          <a:p>
            <a:endParaRPr/>
          </a:p>
        </p:txBody>
      </p:sp>
      <p:sp>
        <p:nvSpPr>
          <p:cNvPr id="45" name="Google Shape;45;p10"/>
          <p:cNvSpPr txBox="1">
            <a:spLocks noGrp="1"/>
          </p:cNvSpPr>
          <p:nvPr>
            <p:ph type="body" idx="4"/>
          </p:nvPr>
        </p:nvSpPr>
        <p:spPr>
          <a:xfrm>
            <a:off x="7406641" y="4442449"/>
            <a:ext cx="6219826" cy="653417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600"/>
              </a:spcBef>
              <a:spcAft>
                <a:spcPts val="0"/>
              </a:spcAft>
              <a:buClr>
                <a:schemeClr val="dk1"/>
              </a:buClr>
              <a:buSzPts val="1800"/>
              <a:buChar char="•"/>
              <a:defRPr/>
            </a:lvl1pPr>
            <a:lvl2pPr marL="914400" lvl="1" indent="-342900" algn="l">
              <a:lnSpc>
                <a:spcPct val="90000"/>
              </a:lnSpc>
              <a:spcBef>
                <a:spcPts val="800"/>
              </a:spcBef>
              <a:spcAft>
                <a:spcPts val="0"/>
              </a:spcAft>
              <a:buClr>
                <a:schemeClr val="dk1"/>
              </a:buClr>
              <a:buSzPts val="1800"/>
              <a:buChar char="•"/>
              <a:defRPr/>
            </a:lvl2pPr>
            <a:lvl3pPr marL="1371600" lvl="2" indent="-342900" algn="l">
              <a:lnSpc>
                <a:spcPct val="90000"/>
              </a:lnSpc>
              <a:spcBef>
                <a:spcPts val="800"/>
              </a:spcBef>
              <a:spcAft>
                <a:spcPts val="0"/>
              </a:spcAft>
              <a:buClr>
                <a:schemeClr val="dk1"/>
              </a:buClr>
              <a:buSzPts val="1800"/>
              <a:buChar char="•"/>
              <a:defRPr/>
            </a:lvl3pPr>
            <a:lvl4pPr marL="1828800" lvl="3" indent="-342900" algn="l">
              <a:lnSpc>
                <a:spcPct val="90000"/>
              </a:lnSpc>
              <a:spcBef>
                <a:spcPts val="800"/>
              </a:spcBef>
              <a:spcAft>
                <a:spcPts val="0"/>
              </a:spcAft>
              <a:buClr>
                <a:schemeClr val="dk1"/>
              </a:buClr>
              <a:buSzPts val="1800"/>
              <a:buChar char="•"/>
              <a:defRPr/>
            </a:lvl4pPr>
            <a:lvl5pPr marL="2286000" lvl="4" indent="-342900" algn="l">
              <a:lnSpc>
                <a:spcPct val="90000"/>
              </a:lnSpc>
              <a:spcBef>
                <a:spcPts val="800"/>
              </a:spcBef>
              <a:spcAft>
                <a:spcPts val="0"/>
              </a:spcAft>
              <a:buClr>
                <a:schemeClr val="dk1"/>
              </a:buClr>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46" name="Google Shape;46;p10"/>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0"/>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1005840" y="647508"/>
            <a:ext cx="12618721" cy="235072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1"/>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1007746" y="810789"/>
            <a:ext cx="4718685" cy="28377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120"/>
              <a:buFont typeface="Calibri"/>
              <a:buNone/>
              <a:defRPr sz="51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6219826" y="1751082"/>
            <a:ext cx="7406640" cy="8642788"/>
          </a:xfrm>
          <a:prstGeom prst="rect">
            <a:avLst/>
          </a:prstGeom>
          <a:noFill/>
          <a:ln>
            <a:noFill/>
          </a:ln>
        </p:spPr>
        <p:txBody>
          <a:bodyPr spcFirstLastPara="1" wrap="square" lIns="91425" tIns="45700" rIns="91425" bIns="45700" anchor="t" anchorCtr="0">
            <a:normAutofit/>
          </a:bodyPr>
          <a:lstStyle>
            <a:lvl1pPr marL="457200" lvl="0" indent="-553720" algn="l">
              <a:lnSpc>
                <a:spcPct val="90000"/>
              </a:lnSpc>
              <a:spcBef>
                <a:spcPts val="1600"/>
              </a:spcBef>
              <a:spcAft>
                <a:spcPts val="0"/>
              </a:spcAft>
              <a:buClr>
                <a:schemeClr val="dk1"/>
              </a:buClr>
              <a:buSzPts val="5120"/>
              <a:buChar char="•"/>
              <a:defRPr sz="5120"/>
            </a:lvl1pPr>
            <a:lvl2pPr marL="914400" lvl="1" indent="-513080" algn="l">
              <a:lnSpc>
                <a:spcPct val="90000"/>
              </a:lnSpc>
              <a:spcBef>
                <a:spcPts val="800"/>
              </a:spcBef>
              <a:spcAft>
                <a:spcPts val="0"/>
              </a:spcAft>
              <a:buClr>
                <a:schemeClr val="dk1"/>
              </a:buClr>
              <a:buSzPts val="4480"/>
              <a:buChar char="•"/>
              <a:defRPr sz="4480"/>
            </a:lvl2pPr>
            <a:lvl3pPr marL="1371600" lvl="2" indent="-472439" algn="l">
              <a:lnSpc>
                <a:spcPct val="90000"/>
              </a:lnSpc>
              <a:spcBef>
                <a:spcPts val="800"/>
              </a:spcBef>
              <a:spcAft>
                <a:spcPts val="0"/>
              </a:spcAft>
              <a:buClr>
                <a:schemeClr val="dk1"/>
              </a:buClr>
              <a:buSzPts val="3840"/>
              <a:buChar char="•"/>
              <a:defRPr sz="3840"/>
            </a:lvl3pPr>
            <a:lvl4pPr marL="1828800" lvl="3" indent="-431800" algn="l">
              <a:lnSpc>
                <a:spcPct val="90000"/>
              </a:lnSpc>
              <a:spcBef>
                <a:spcPts val="800"/>
              </a:spcBef>
              <a:spcAft>
                <a:spcPts val="0"/>
              </a:spcAft>
              <a:buClr>
                <a:schemeClr val="dk1"/>
              </a:buClr>
              <a:buSzPts val="3200"/>
              <a:buChar char="•"/>
              <a:defRPr sz="3200"/>
            </a:lvl4pPr>
            <a:lvl5pPr marL="2286000" lvl="4" indent="-431800" algn="l">
              <a:lnSpc>
                <a:spcPct val="90000"/>
              </a:lnSpc>
              <a:spcBef>
                <a:spcPts val="800"/>
              </a:spcBef>
              <a:spcAft>
                <a:spcPts val="0"/>
              </a:spcAft>
              <a:buClr>
                <a:schemeClr val="dk1"/>
              </a:buClr>
              <a:buSzPts val="3200"/>
              <a:buChar char="•"/>
              <a:defRPr sz="3200"/>
            </a:lvl5pPr>
            <a:lvl6pPr marL="2743200" lvl="5" indent="-431800" algn="l">
              <a:lnSpc>
                <a:spcPct val="90000"/>
              </a:lnSpc>
              <a:spcBef>
                <a:spcPts val="800"/>
              </a:spcBef>
              <a:spcAft>
                <a:spcPts val="0"/>
              </a:spcAft>
              <a:buClr>
                <a:schemeClr val="dk1"/>
              </a:buClr>
              <a:buSzPts val="3200"/>
              <a:buChar char="•"/>
              <a:defRPr sz="3200"/>
            </a:lvl6pPr>
            <a:lvl7pPr marL="3200400" lvl="6" indent="-431800" algn="l">
              <a:lnSpc>
                <a:spcPct val="90000"/>
              </a:lnSpc>
              <a:spcBef>
                <a:spcPts val="800"/>
              </a:spcBef>
              <a:spcAft>
                <a:spcPts val="0"/>
              </a:spcAft>
              <a:buClr>
                <a:schemeClr val="dk1"/>
              </a:buClr>
              <a:buSzPts val="3200"/>
              <a:buChar char="•"/>
              <a:defRPr sz="3200"/>
            </a:lvl7pPr>
            <a:lvl8pPr marL="3657600" lvl="7" indent="-431800" algn="l">
              <a:lnSpc>
                <a:spcPct val="90000"/>
              </a:lnSpc>
              <a:spcBef>
                <a:spcPts val="800"/>
              </a:spcBef>
              <a:spcAft>
                <a:spcPts val="0"/>
              </a:spcAft>
              <a:buClr>
                <a:schemeClr val="dk1"/>
              </a:buClr>
              <a:buSzPts val="3200"/>
              <a:buChar char="•"/>
              <a:defRPr sz="3200"/>
            </a:lvl8pPr>
            <a:lvl9pPr marL="4114800" lvl="8" indent="-431800" algn="l">
              <a:lnSpc>
                <a:spcPct val="90000"/>
              </a:lnSpc>
              <a:spcBef>
                <a:spcPts val="800"/>
              </a:spcBef>
              <a:spcAft>
                <a:spcPts val="0"/>
              </a:spcAft>
              <a:buClr>
                <a:schemeClr val="dk1"/>
              </a:buClr>
              <a:buSzPts val="3200"/>
              <a:buChar char="•"/>
              <a:defRPr sz="3200"/>
            </a:lvl9pPr>
          </a:lstStyle>
          <a:p>
            <a:endParaRPr/>
          </a:p>
        </p:txBody>
      </p:sp>
      <p:sp>
        <p:nvSpPr>
          <p:cNvPr id="57" name="Google Shape;57;p12"/>
          <p:cNvSpPr txBox="1">
            <a:spLocks noGrp="1"/>
          </p:cNvSpPr>
          <p:nvPr>
            <p:ph type="body" idx="2"/>
          </p:nvPr>
        </p:nvSpPr>
        <p:spPr>
          <a:xfrm>
            <a:off x="1007746" y="3648551"/>
            <a:ext cx="4718685" cy="675939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600"/>
              </a:spcBef>
              <a:spcAft>
                <a:spcPts val="0"/>
              </a:spcAft>
              <a:buClr>
                <a:schemeClr val="dk1"/>
              </a:buClr>
              <a:buSzPts val="2560"/>
              <a:buNone/>
              <a:defRPr sz="2560"/>
            </a:lvl1pPr>
            <a:lvl2pPr marL="914400" lvl="1" indent="-228600" algn="l">
              <a:lnSpc>
                <a:spcPct val="90000"/>
              </a:lnSpc>
              <a:spcBef>
                <a:spcPts val="800"/>
              </a:spcBef>
              <a:spcAft>
                <a:spcPts val="0"/>
              </a:spcAft>
              <a:buClr>
                <a:schemeClr val="dk1"/>
              </a:buClr>
              <a:buSzPts val="2240"/>
              <a:buNone/>
              <a:defRPr sz="2240"/>
            </a:lvl2pPr>
            <a:lvl3pPr marL="1371600" lvl="2" indent="-228600" algn="l">
              <a:lnSpc>
                <a:spcPct val="90000"/>
              </a:lnSpc>
              <a:spcBef>
                <a:spcPts val="800"/>
              </a:spcBef>
              <a:spcAft>
                <a:spcPts val="0"/>
              </a:spcAft>
              <a:buClr>
                <a:schemeClr val="dk1"/>
              </a:buClr>
              <a:buSzPts val="1920"/>
              <a:buNone/>
              <a:defRPr sz="1920"/>
            </a:lvl3pPr>
            <a:lvl4pPr marL="1828800" lvl="3" indent="-228600" algn="l">
              <a:lnSpc>
                <a:spcPct val="90000"/>
              </a:lnSpc>
              <a:spcBef>
                <a:spcPts val="800"/>
              </a:spcBef>
              <a:spcAft>
                <a:spcPts val="0"/>
              </a:spcAft>
              <a:buClr>
                <a:schemeClr val="dk1"/>
              </a:buClr>
              <a:buSzPts val="1600"/>
              <a:buNone/>
              <a:defRPr sz="1600"/>
            </a:lvl4pPr>
            <a:lvl5pPr marL="2286000" lvl="4" indent="-228600" algn="l">
              <a:lnSpc>
                <a:spcPct val="90000"/>
              </a:lnSpc>
              <a:spcBef>
                <a:spcPts val="800"/>
              </a:spcBef>
              <a:spcAft>
                <a:spcPts val="0"/>
              </a:spcAft>
              <a:buClr>
                <a:schemeClr val="dk1"/>
              </a:buClr>
              <a:buSzPts val="1600"/>
              <a:buNone/>
              <a:defRPr sz="1600"/>
            </a:lvl5pPr>
            <a:lvl6pPr marL="2743200" lvl="5" indent="-228600" algn="l">
              <a:lnSpc>
                <a:spcPct val="90000"/>
              </a:lnSpc>
              <a:spcBef>
                <a:spcPts val="800"/>
              </a:spcBef>
              <a:spcAft>
                <a:spcPts val="0"/>
              </a:spcAft>
              <a:buClr>
                <a:schemeClr val="dk1"/>
              </a:buClr>
              <a:buSzPts val="1600"/>
              <a:buNone/>
              <a:defRPr sz="1600"/>
            </a:lvl6pPr>
            <a:lvl7pPr marL="3200400" lvl="6" indent="-228600" algn="l">
              <a:lnSpc>
                <a:spcPct val="90000"/>
              </a:lnSpc>
              <a:spcBef>
                <a:spcPts val="800"/>
              </a:spcBef>
              <a:spcAft>
                <a:spcPts val="0"/>
              </a:spcAft>
              <a:buClr>
                <a:schemeClr val="dk1"/>
              </a:buClr>
              <a:buSzPts val="1600"/>
              <a:buNone/>
              <a:defRPr sz="1600"/>
            </a:lvl7pPr>
            <a:lvl8pPr marL="3657600" lvl="7" indent="-228600" algn="l">
              <a:lnSpc>
                <a:spcPct val="90000"/>
              </a:lnSpc>
              <a:spcBef>
                <a:spcPts val="800"/>
              </a:spcBef>
              <a:spcAft>
                <a:spcPts val="0"/>
              </a:spcAft>
              <a:buClr>
                <a:schemeClr val="dk1"/>
              </a:buClr>
              <a:buSzPts val="1600"/>
              <a:buNone/>
              <a:defRPr sz="1600"/>
            </a:lvl8pPr>
            <a:lvl9pPr marL="4114800" lvl="8" indent="-228600" algn="l">
              <a:lnSpc>
                <a:spcPct val="90000"/>
              </a:lnSpc>
              <a:spcBef>
                <a:spcPts val="800"/>
              </a:spcBef>
              <a:spcAft>
                <a:spcPts val="0"/>
              </a:spcAft>
              <a:buClr>
                <a:schemeClr val="dk1"/>
              </a:buClr>
              <a:buSzPts val="1600"/>
              <a:buNone/>
              <a:defRPr sz="1600"/>
            </a:lvl9pPr>
          </a:lstStyle>
          <a:p>
            <a:endParaRPr/>
          </a:p>
        </p:txBody>
      </p:sp>
      <p:sp>
        <p:nvSpPr>
          <p:cNvPr id="58" name="Google Shape;58;p12"/>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007746" y="810789"/>
            <a:ext cx="4718685" cy="28377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120"/>
              <a:buFont typeface="Calibri"/>
              <a:buNone/>
              <a:defRPr sz="51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6219826" y="1751082"/>
            <a:ext cx="7406640" cy="8642788"/>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600"/>
              </a:spcBef>
              <a:spcAft>
                <a:spcPts val="0"/>
              </a:spcAft>
              <a:buClr>
                <a:schemeClr val="dk1"/>
              </a:buClr>
              <a:buSzPts val="5120"/>
              <a:buFont typeface="Arial"/>
              <a:buNone/>
              <a:defRPr sz="5120" b="0" i="0" u="none" strike="noStrike" cap="none">
                <a:solidFill>
                  <a:schemeClr val="dk1"/>
                </a:solidFill>
                <a:latin typeface="Calibri"/>
                <a:ea typeface="Calibri"/>
                <a:cs typeface="Calibri"/>
                <a:sym typeface="Calibri"/>
              </a:defRPr>
            </a:lvl1pPr>
            <a:lvl2pPr marR="0" lvl="1" algn="l" rtl="0">
              <a:lnSpc>
                <a:spcPct val="90000"/>
              </a:lnSpc>
              <a:spcBef>
                <a:spcPts val="800"/>
              </a:spcBef>
              <a:spcAft>
                <a:spcPts val="0"/>
              </a:spcAft>
              <a:buClr>
                <a:schemeClr val="dk1"/>
              </a:buClr>
              <a:buSzPts val="4480"/>
              <a:buFont typeface="Arial"/>
              <a:buNone/>
              <a:defRPr sz="4480" b="0" i="0" u="none" strike="noStrike" cap="none">
                <a:solidFill>
                  <a:schemeClr val="dk1"/>
                </a:solidFill>
                <a:latin typeface="Calibri"/>
                <a:ea typeface="Calibri"/>
                <a:cs typeface="Calibri"/>
                <a:sym typeface="Calibri"/>
              </a:defRPr>
            </a:lvl2pPr>
            <a:lvl3pPr marR="0" lvl="2" algn="l" rtl="0">
              <a:lnSpc>
                <a:spcPct val="90000"/>
              </a:lnSpc>
              <a:spcBef>
                <a:spcPts val="800"/>
              </a:spcBef>
              <a:spcAft>
                <a:spcPts val="0"/>
              </a:spcAft>
              <a:buClr>
                <a:schemeClr val="dk1"/>
              </a:buClr>
              <a:buSzPts val="3840"/>
              <a:buFont typeface="Arial"/>
              <a:buNone/>
              <a:defRPr sz="3840" b="0" i="0" u="none" strike="noStrike" cap="none">
                <a:solidFill>
                  <a:schemeClr val="dk1"/>
                </a:solidFill>
                <a:latin typeface="Calibri"/>
                <a:ea typeface="Calibri"/>
                <a:cs typeface="Calibri"/>
                <a:sym typeface="Calibri"/>
              </a:defRPr>
            </a:lvl3pPr>
            <a:lvl4pPr marR="0" lvl="3" algn="l" rtl="0">
              <a:lnSpc>
                <a:spcPct val="90000"/>
              </a:lnSpc>
              <a:spcBef>
                <a:spcPts val="8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4pPr>
            <a:lvl5pPr marR="0" lvl="4" algn="l" rtl="0">
              <a:lnSpc>
                <a:spcPct val="90000"/>
              </a:lnSpc>
              <a:spcBef>
                <a:spcPts val="8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5pPr>
            <a:lvl6pPr marR="0" lvl="5" algn="l" rtl="0">
              <a:lnSpc>
                <a:spcPct val="90000"/>
              </a:lnSpc>
              <a:spcBef>
                <a:spcPts val="8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6pPr>
            <a:lvl7pPr marR="0" lvl="6" algn="l" rtl="0">
              <a:lnSpc>
                <a:spcPct val="90000"/>
              </a:lnSpc>
              <a:spcBef>
                <a:spcPts val="8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7pPr>
            <a:lvl8pPr marR="0" lvl="7" algn="l" rtl="0">
              <a:lnSpc>
                <a:spcPct val="90000"/>
              </a:lnSpc>
              <a:spcBef>
                <a:spcPts val="8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8pPr>
            <a:lvl9pPr marR="0" lvl="8" algn="l" rtl="0">
              <a:lnSpc>
                <a:spcPct val="90000"/>
              </a:lnSpc>
              <a:spcBef>
                <a:spcPts val="8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9pPr>
          </a:lstStyle>
          <a:p>
            <a:endParaRPr/>
          </a:p>
        </p:txBody>
      </p:sp>
      <p:sp>
        <p:nvSpPr>
          <p:cNvPr id="64" name="Google Shape;64;p13"/>
          <p:cNvSpPr txBox="1">
            <a:spLocks noGrp="1"/>
          </p:cNvSpPr>
          <p:nvPr>
            <p:ph type="body" idx="1"/>
          </p:nvPr>
        </p:nvSpPr>
        <p:spPr>
          <a:xfrm>
            <a:off x="1007746" y="3648551"/>
            <a:ext cx="4718685" cy="675939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600"/>
              </a:spcBef>
              <a:spcAft>
                <a:spcPts val="0"/>
              </a:spcAft>
              <a:buClr>
                <a:schemeClr val="dk1"/>
              </a:buClr>
              <a:buSzPts val="2560"/>
              <a:buNone/>
              <a:defRPr sz="2560"/>
            </a:lvl1pPr>
            <a:lvl2pPr marL="914400" lvl="1" indent="-228600" algn="l">
              <a:lnSpc>
                <a:spcPct val="90000"/>
              </a:lnSpc>
              <a:spcBef>
                <a:spcPts val="800"/>
              </a:spcBef>
              <a:spcAft>
                <a:spcPts val="0"/>
              </a:spcAft>
              <a:buClr>
                <a:schemeClr val="dk1"/>
              </a:buClr>
              <a:buSzPts val="2240"/>
              <a:buNone/>
              <a:defRPr sz="2240"/>
            </a:lvl2pPr>
            <a:lvl3pPr marL="1371600" lvl="2" indent="-228600" algn="l">
              <a:lnSpc>
                <a:spcPct val="90000"/>
              </a:lnSpc>
              <a:spcBef>
                <a:spcPts val="800"/>
              </a:spcBef>
              <a:spcAft>
                <a:spcPts val="0"/>
              </a:spcAft>
              <a:buClr>
                <a:schemeClr val="dk1"/>
              </a:buClr>
              <a:buSzPts val="1920"/>
              <a:buNone/>
              <a:defRPr sz="1920"/>
            </a:lvl3pPr>
            <a:lvl4pPr marL="1828800" lvl="3" indent="-228600" algn="l">
              <a:lnSpc>
                <a:spcPct val="90000"/>
              </a:lnSpc>
              <a:spcBef>
                <a:spcPts val="800"/>
              </a:spcBef>
              <a:spcAft>
                <a:spcPts val="0"/>
              </a:spcAft>
              <a:buClr>
                <a:schemeClr val="dk1"/>
              </a:buClr>
              <a:buSzPts val="1600"/>
              <a:buNone/>
              <a:defRPr sz="1600"/>
            </a:lvl4pPr>
            <a:lvl5pPr marL="2286000" lvl="4" indent="-228600" algn="l">
              <a:lnSpc>
                <a:spcPct val="90000"/>
              </a:lnSpc>
              <a:spcBef>
                <a:spcPts val="800"/>
              </a:spcBef>
              <a:spcAft>
                <a:spcPts val="0"/>
              </a:spcAft>
              <a:buClr>
                <a:schemeClr val="dk1"/>
              </a:buClr>
              <a:buSzPts val="1600"/>
              <a:buNone/>
              <a:defRPr sz="1600"/>
            </a:lvl5pPr>
            <a:lvl6pPr marL="2743200" lvl="5" indent="-228600" algn="l">
              <a:lnSpc>
                <a:spcPct val="90000"/>
              </a:lnSpc>
              <a:spcBef>
                <a:spcPts val="800"/>
              </a:spcBef>
              <a:spcAft>
                <a:spcPts val="0"/>
              </a:spcAft>
              <a:buClr>
                <a:schemeClr val="dk1"/>
              </a:buClr>
              <a:buSzPts val="1600"/>
              <a:buNone/>
              <a:defRPr sz="1600"/>
            </a:lvl6pPr>
            <a:lvl7pPr marL="3200400" lvl="6" indent="-228600" algn="l">
              <a:lnSpc>
                <a:spcPct val="90000"/>
              </a:lnSpc>
              <a:spcBef>
                <a:spcPts val="800"/>
              </a:spcBef>
              <a:spcAft>
                <a:spcPts val="0"/>
              </a:spcAft>
              <a:buClr>
                <a:schemeClr val="dk1"/>
              </a:buClr>
              <a:buSzPts val="1600"/>
              <a:buNone/>
              <a:defRPr sz="1600"/>
            </a:lvl7pPr>
            <a:lvl8pPr marL="3657600" lvl="7" indent="-228600" algn="l">
              <a:lnSpc>
                <a:spcPct val="90000"/>
              </a:lnSpc>
              <a:spcBef>
                <a:spcPts val="800"/>
              </a:spcBef>
              <a:spcAft>
                <a:spcPts val="0"/>
              </a:spcAft>
              <a:buClr>
                <a:schemeClr val="dk1"/>
              </a:buClr>
              <a:buSzPts val="1600"/>
              <a:buNone/>
              <a:defRPr sz="1600"/>
            </a:lvl8pPr>
            <a:lvl9pPr marL="4114800" lvl="8" indent="-228600" algn="l">
              <a:lnSpc>
                <a:spcPct val="90000"/>
              </a:lnSpc>
              <a:spcBef>
                <a:spcPts val="800"/>
              </a:spcBef>
              <a:spcAft>
                <a:spcPts val="0"/>
              </a:spcAft>
              <a:buClr>
                <a:schemeClr val="dk1"/>
              </a:buClr>
              <a:buSzPts val="1600"/>
              <a:buNone/>
              <a:defRPr sz="1600"/>
            </a:lvl9pPr>
          </a:lstStyle>
          <a:p>
            <a:endParaRPr/>
          </a:p>
        </p:txBody>
      </p:sp>
      <p:sp>
        <p:nvSpPr>
          <p:cNvPr id="65" name="Google Shape;65;p13"/>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1005840" y="647508"/>
            <a:ext cx="12618721" cy="235072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3456912" y="786454"/>
            <a:ext cx="7716574" cy="126187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600"/>
              </a:spcBef>
              <a:spcAft>
                <a:spcPts val="0"/>
              </a:spcAft>
              <a:buClr>
                <a:schemeClr val="dk1"/>
              </a:buClr>
              <a:buSzPts val="1800"/>
              <a:buChar char="•"/>
              <a:defRPr/>
            </a:lvl1pPr>
            <a:lvl2pPr marL="914400" lvl="1" indent="-342900" algn="l">
              <a:lnSpc>
                <a:spcPct val="90000"/>
              </a:lnSpc>
              <a:spcBef>
                <a:spcPts val="800"/>
              </a:spcBef>
              <a:spcAft>
                <a:spcPts val="0"/>
              </a:spcAft>
              <a:buClr>
                <a:schemeClr val="dk1"/>
              </a:buClr>
              <a:buSzPts val="1800"/>
              <a:buChar char="•"/>
              <a:defRPr/>
            </a:lvl2pPr>
            <a:lvl3pPr marL="1371600" lvl="2" indent="-342900" algn="l">
              <a:lnSpc>
                <a:spcPct val="90000"/>
              </a:lnSpc>
              <a:spcBef>
                <a:spcPts val="800"/>
              </a:spcBef>
              <a:spcAft>
                <a:spcPts val="0"/>
              </a:spcAft>
              <a:buClr>
                <a:schemeClr val="dk1"/>
              </a:buClr>
              <a:buSzPts val="1800"/>
              <a:buChar char="•"/>
              <a:defRPr/>
            </a:lvl3pPr>
            <a:lvl4pPr marL="1828800" lvl="3" indent="-342900" algn="l">
              <a:lnSpc>
                <a:spcPct val="90000"/>
              </a:lnSpc>
              <a:spcBef>
                <a:spcPts val="800"/>
              </a:spcBef>
              <a:spcAft>
                <a:spcPts val="0"/>
              </a:spcAft>
              <a:buClr>
                <a:schemeClr val="dk1"/>
              </a:buClr>
              <a:buSzPts val="1800"/>
              <a:buChar char="•"/>
              <a:defRPr/>
            </a:lvl4pPr>
            <a:lvl5pPr marL="2286000" lvl="4" indent="-342900" algn="l">
              <a:lnSpc>
                <a:spcPct val="90000"/>
              </a:lnSpc>
              <a:spcBef>
                <a:spcPts val="800"/>
              </a:spcBef>
              <a:spcAft>
                <a:spcPts val="0"/>
              </a:spcAft>
              <a:buClr>
                <a:schemeClr val="dk1"/>
              </a:buClr>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1005840" y="647508"/>
            <a:ext cx="12618721" cy="235072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7040"/>
              <a:buFont typeface="Calibri"/>
              <a:buNone/>
              <a:defRPr sz="704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1005840" y="3237527"/>
            <a:ext cx="12618721" cy="7716574"/>
          </a:xfrm>
          <a:prstGeom prst="rect">
            <a:avLst/>
          </a:prstGeom>
          <a:noFill/>
          <a:ln>
            <a:noFill/>
          </a:ln>
        </p:spPr>
        <p:txBody>
          <a:bodyPr spcFirstLastPara="1" wrap="square" lIns="91425" tIns="45700" rIns="91425" bIns="45700" anchor="t" anchorCtr="0">
            <a:normAutofit/>
          </a:bodyPr>
          <a:lstStyle>
            <a:lvl1pPr marL="457200" marR="0" lvl="0" indent="-513080" algn="l" rtl="0">
              <a:lnSpc>
                <a:spcPct val="90000"/>
              </a:lnSpc>
              <a:spcBef>
                <a:spcPts val="1600"/>
              </a:spcBef>
              <a:spcAft>
                <a:spcPts val="0"/>
              </a:spcAft>
              <a:buClr>
                <a:schemeClr val="dk1"/>
              </a:buClr>
              <a:buSzPts val="4480"/>
              <a:buFont typeface="Arial"/>
              <a:buChar char="•"/>
              <a:defRPr sz="4480" b="0" i="0" u="none" strike="noStrike" cap="none">
                <a:solidFill>
                  <a:schemeClr val="dk1"/>
                </a:solidFill>
                <a:latin typeface="Calibri"/>
                <a:ea typeface="Calibri"/>
                <a:cs typeface="Calibri"/>
                <a:sym typeface="Calibri"/>
              </a:defRPr>
            </a:lvl1pPr>
            <a:lvl2pPr marL="914400" marR="0" lvl="1" indent="-472440" algn="l" rtl="0">
              <a:lnSpc>
                <a:spcPct val="90000"/>
              </a:lnSpc>
              <a:spcBef>
                <a:spcPts val="800"/>
              </a:spcBef>
              <a:spcAft>
                <a:spcPts val="0"/>
              </a:spcAft>
              <a:buClr>
                <a:schemeClr val="dk1"/>
              </a:buClr>
              <a:buSzPts val="3840"/>
              <a:buFont typeface="Arial"/>
              <a:buChar char="•"/>
              <a:defRPr sz="3840" b="0" i="0" u="none" strike="noStrike" cap="none">
                <a:solidFill>
                  <a:schemeClr val="dk1"/>
                </a:solidFill>
                <a:latin typeface="Calibri"/>
                <a:ea typeface="Calibri"/>
                <a:cs typeface="Calibri"/>
                <a:sym typeface="Calibri"/>
              </a:defRPr>
            </a:lvl2pPr>
            <a:lvl3pPr marL="1371600" marR="0" lvl="2" indent="-431800" algn="l" rtl="0">
              <a:lnSpc>
                <a:spcPct val="90000"/>
              </a:lnSpc>
              <a:spcBef>
                <a:spcPts val="8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411480" algn="l" rtl="0">
              <a:lnSpc>
                <a:spcPct val="90000"/>
              </a:lnSpc>
              <a:spcBef>
                <a:spcPts val="800"/>
              </a:spcBef>
              <a:spcAft>
                <a:spcPts val="0"/>
              </a:spcAft>
              <a:buClr>
                <a:schemeClr val="dk1"/>
              </a:buClr>
              <a:buSzPts val="2880"/>
              <a:buFont typeface="Arial"/>
              <a:buChar char="•"/>
              <a:defRPr sz="2880" b="0" i="0" u="none" strike="noStrike" cap="none">
                <a:solidFill>
                  <a:schemeClr val="dk1"/>
                </a:solidFill>
                <a:latin typeface="Calibri"/>
                <a:ea typeface="Calibri"/>
                <a:cs typeface="Calibri"/>
                <a:sym typeface="Calibri"/>
              </a:defRPr>
            </a:lvl4pPr>
            <a:lvl5pPr marL="2286000" marR="0" lvl="4" indent="-411479" algn="l" rtl="0">
              <a:lnSpc>
                <a:spcPct val="90000"/>
              </a:lnSpc>
              <a:spcBef>
                <a:spcPts val="800"/>
              </a:spcBef>
              <a:spcAft>
                <a:spcPts val="0"/>
              </a:spcAft>
              <a:buClr>
                <a:schemeClr val="dk1"/>
              </a:buClr>
              <a:buSzPts val="2880"/>
              <a:buFont typeface="Arial"/>
              <a:buChar char="•"/>
              <a:defRPr sz="2880" b="0" i="0" u="none" strike="noStrike" cap="none">
                <a:solidFill>
                  <a:schemeClr val="dk1"/>
                </a:solidFill>
                <a:latin typeface="Calibri"/>
                <a:ea typeface="Calibri"/>
                <a:cs typeface="Calibri"/>
                <a:sym typeface="Calibri"/>
              </a:defRPr>
            </a:lvl5pPr>
            <a:lvl6pPr marL="2743200" marR="0" lvl="5" indent="-411479" algn="l" rtl="0">
              <a:lnSpc>
                <a:spcPct val="90000"/>
              </a:lnSpc>
              <a:spcBef>
                <a:spcPts val="800"/>
              </a:spcBef>
              <a:spcAft>
                <a:spcPts val="0"/>
              </a:spcAft>
              <a:buClr>
                <a:schemeClr val="dk1"/>
              </a:buClr>
              <a:buSzPts val="2880"/>
              <a:buFont typeface="Arial"/>
              <a:buChar char="•"/>
              <a:defRPr sz="2880" b="0" i="0" u="none" strike="noStrike" cap="none">
                <a:solidFill>
                  <a:schemeClr val="dk1"/>
                </a:solidFill>
                <a:latin typeface="Calibri"/>
                <a:ea typeface="Calibri"/>
                <a:cs typeface="Calibri"/>
                <a:sym typeface="Calibri"/>
              </a:defRPr>
            </a:lvl6pPr>
            <a:lvl7pPr marL="3200400" marR="0" lvl="6" indent="-411479" algn="l" rtl="0">
              <a:lnSpc>
                <a:spcPct val="90000"/>
              </a:lnSpc>
              <a:spcBef>
                <a:spcPts val="800"/>
              </a:spcBef>
              <a:spcAft>
                <a:spcPts val="0"/>
              </a:spcAft>
              <a:buClr>
                <a:schemeClr val="dk1"/>
              </a:buClr>
              <a:buSzPts val="2880"/>
              <a:buFont typeface="Arial"/>
              <a:buChar char="•"/>
              <a:defRPr sz="2880" b="0" i="0" u="none" strike="noStrike" cap="none">
                <a:solidFill>
                  <a:schemeClr val="dk1"/>
                </a:solidFill>
                <a:latin typeface="Calibri"/>
                <a:ea typeface="Calibri"/>
                <a:cs typeface="Calibri"/>
                <a:sym typeface="Calibri"/>
              </a:defRPr>
            </a:lvl7pPr>
            <a:lvl8pPr marL="3657600" marR="0" lvl="7" indent="-411479" algn="l" rtl="0">
              <a:lnSpc>
                <a:spcPct val="90000"/>
              </a:lnSpc>
              <a:spcBef>
                <a:spcPts val="800"/>
              </a:spcBef>
              <a:spcAft>
                <a:spcPts val="0"/>
              </a:spcAft>
              <a:buClr>
                <a:schemeClr val="dk1"/>
              </a:buClr>
              <a:buSzPts val="2880"/>
              <a:buFont typeface="Arial"/>
              <a:buChar char="•"/>
              <a:defRPr sz="2880" b="0" i="0" u="none" strike="noStrike" cap="none">
                <a:solidFill>
                  <a:schemeClr val="dk1"/>
                </a:solidFill>
                <a:latin typeface="Calibri"/>
                <a:ea typeface="Calibri"/>
                <a:cs typeface="Calibri"/>
                <a:sym typeface="Calibri"/>
              </a:defRPr>
            </a:lvl8pPr>
            <a:lvl9pPr marL="4114800" marR="0" lvl="8" indent="-411479" algn="l" rtl="0">
              <a:lnSpc>
                <a:spcPct val="90000"/>
              </a:lnSpc>
              <a:spcBef>
                <a:spcPts val="800"/>
              </a:spcBef>
              <a:spcAft>
                <a:spcPts val="0"/>
              </a:spcAft>
              <a:buClr>
                <a:schemeClr val="dk1"/>
              </a:buClr>
              <a:buSzPts val="2880"/>
              <a:buFont typeface="Arial"/>
              <a:buChar char="•"/>
              <a:defRPr sz="288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1005840" y="11272225"/>
            <a:ext cx="3291840" cy="64750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9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4846320" y="11272225"/>
            <a:ext cx="4937760" cy="64750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9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10332720" y="11272225"/>
            <a:ext cx="3291840" cy="64750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920" b="0" i="0" u="none" strike="noStrike" cap="none">
                <a:solidFill>
                  <a:srgbClr val="888888"/>
                </a:solidFill>
                <a:latin typeface="Calibri"/>
                <a:ea typeface="Calibri"/>
                <a:cs typeface="Calibri"/>
                <a:sym typeface="Calibri"/>
              </a:defRPr>
            </a:lvl1pPr>
            <a:lvl2pPr marL="0" marR="0" lvl="1" indent="0" algn="r" rtl="0">
              <a:spcBef>
                <a:spcPts val="0"/>
              </a:spcBef>
              <a:buNone/>
              <a:defRPr sz="1920" b="0" i="0" u="none" strike="noStrike" cap="none">
                <a:solidFill>
                  <a:srgbClr val="888888"/>
                </a:solidFill>
                <a:latin typeface="Calibri"/>
                <a:ea typeface="Calibri"/>
                <a:cs typeface="Calibri"/>
                <a:sym typeface="Calibri"/>
              </a:defRPr>
            </a:lvl2pPr>
            <a:lvl3pPr marL="0" marR="0" lvl="2" indent="0" algn="r" rtl="0">
              <a:spcBef>
                <a:spcPts val="0"/>
              </a:spcBef>
              <a:buNone/>
              <a:defRPr sz="1920" b="0" i="0" u="none" strike="noStrike" cap="none">
                <a:solidFill>
                  <a:srgbClr val="888888"/>
                </a:solidFill>
                <a:latin typeface="Calibri"/>
                <a:ea typeface="Calibri"/>
                <a:cs typeface="Calibri"/>
                <a:sym typeface="Calibri"/>
              </a:defRPr>
            </a:lvl3pPr>
            <a:lvl4pPr marL="0" marR="0" lvl="3" indent="0" algn="r" rtl="0">
              <a:spcBef>
                <a:spcPts val="0"/>
              </a:spcBef>
              <a:buNone/>
              <a:defRPr sz="1920" b="0" i="0" u="none" strike="noStrike" cap="none">
                <a:solidFill>
                  <a:srgbClr val="888888"/>
                </a:solidFill>
                <a:latin typeface="Calibri"/>
                <a:ea typeface="Calibri"/>
                <a:cs typeface="Calibri"/>
                <a:sym typeface="Calibri"/>
              </a:defRPr>
            </a:lvl4pPr>
            <a:lvl5pPr marL="0" marR="0" lvl="4" indent="0" algn="r" rtl="0">
              <a:spcBef>
                <a:spcPts val="0"/>
              </a:spcBef>
              <a:buNone/>
              <a:defRPr sz="1920" b="0" i="0" u="none" strike="noStrike" cap="none">
                <a:solidFill>
                  <a:srgbClr val="888888"/>
                </a:solidFill>
                <a:latin typeface="Calibri"/>
                <a:ea typeface="Calibri"/>
                <a:cs typeface="Calibri"/>
                <a:sym typeface="Calibri"/>
              </a:defRPr>
            </a:lvl5pPr>
            <a:lvl6pPr marL="0" marR="0" lvl="5" indent="0" algn="r" rtl="0">
              <a:spcBef>
                <a:spcPts val="0"/>
              </a:spcBef>
              <a:buNone/>
              <a:defRPr sz="1920" b="0" i="0" u="none" strike="noStrike" cap="none">
                <a:solidFill>
                  <a:srgbClr val="888888"/>
                </a:solidFill>
                <a:latin typeface="Calibri"/>
                <a:ea typeface="Calibri"/>
                <a:cs typeface="Calibri"/>
                <a:sym typeface="Calibri"/>
              </a:defRPr>
            </a:lvl6pPr>
            <a:lvl7pPr marL="0" marR="0" lvl="6" indent="0" algn="r" rtl="0">
              <a:spcBef>
                <a:spcPts val="0"/>
              </a:spcBef>
              <a:buNone/>
              <a:defRPr sz="1920" b="0" i="0" u="none" strike="noStrike" cap="none">
                <a:solidFill>
                  <a:srgbClr val="888888"/>
                </a:solidFill>
                <a:latin typeface="Calibri"/>
                <a:ea typeface="Calibri"/>
                <a:cs typeface="Calibri"/>
                <a:sym typeface="Calibri"/>
              </a:defRPr>
            </a:lvl7pPr>
            <a:lvl8pPr marL="0" marR="0" lvl="7" indent="0" algn="r" rtl="0">
              <a:spcBef>
                <a:spcPts val="0"/>
              </a:spcBef>
              <a:buNone/>
              <a:defRPr sz="1920" b="0" i="0" u="none" strike="noStrike" cap="none">
                <a:solidFill>
                  <a:srgbClr val="888888"/>
                </a:solidFill>
                <a:latin typeface="Calibri"/>
                <a:ea typeface="Calibri"/>
                <a:cs typeface="Calibri"/>
                <a:sym typeface="Calibri"/>
              </a:defRPr>
            </a:lvl8pPr>
            <a:lvl9pPr marL="0" marR="0" lvl="8" indent="0" algn="r" rtl="0">
              <a:spcBef>
                <a:spcPts val="0"/>
              </a:spcBef>
              <a:buNone/>
              <a:defRPr sz="192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p:nvPr/>
        </p:nvSpPr>
        <p:spPr>
          <a:xfrm>
            <a:off x="584704" y="746363"/>
            <a:ext cx="2987503" cy="2462172"/>
          </a:xfrm>
          <a:prstGeom prst="rect">
            <a:avLst/>
          </a:prstGeom>
          <a:solidFill>
            <a:schemeClr val="accent1">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Submission Type</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Initial – First Review</a:t>
            </a:r>
          </a:p>
          <a:p>
            <a:pPr marL="285739" marR="0" lvl="0" indent="-285739" algn="l" rtl="0">
              <a:spcBef>
                <a:spcPts val="0"/>
              </a:spcBef>
              <a:spcAft>
                <a:spcPts val="0"/>
              </a:spcAft>
              <a:buClr>
                <a:schemeClr val="dk1"/>
              </a:buClr>
              <a:buSzPts val="1800"/>
              <a:buFont typeface="Arial"/>
              <a:buChar char="•"/>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Initial – Revisions</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Modification</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Renewal</a:t>
            </a:r>
          </a:p>
        </p:txBody>
      </p:sp>
      <p:cxnSp>
        <p:nvCxnSpPr>
          <p:cNvPr id="91" name="Google Shape;91;p1"/>
          <p:cNvCxnSpPr>
            <a:cxnSpLocks/>
          </p:cNvCxnSpPr>
          <p:nvPr/>
        </p:nvCxnSpPr>
        <p:spPr>
          <a:xfrm>
            <a:off x="3213790" y="7336548"/>
            <a:ext cx="0" cy="364500"/>
          </a:xfrm>
          <a:prstGeom prst="straightConnector1">
            <a:avLst/>
          </a:prstGeom>
          <a:noFill/>
          <a:ln w="12700" cap="flat" cmpd="sng">
            <a:solidFill>
              <a:schemeClr val="accent2"/>
            </a:solidFill>
            <a:prstDash val="solid"/>
            <a:miter lim="800000"/>
            <a:headEnd type="none" w="sm" len="sm"/>
            <a:tailEnd type="triangle" w="med" len="med"/>
          </a:ln>
        </p:spPr>
      </p:cxnSp>
      <p:sp>
        <p:nvSpPr>
          <p:cNvPr id="123" name="Google Shape;123;p1"/>
          <p:cNvSpPr txBox="1"/>
          <p:nvPr/>
        </p:nvSpPr>
        <p:spPr>
          <a:xfrm>
            <a:off x="8990279" y="450605"/>
            <a:ext cx="4446871"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dirty="0">
                <a:solidFill>
                  <a:schemeClr val="dk1"/>
                </a:solidFill>
                <a:latin typeface="Calibri"/>
                <a:ea typeface="Calibri"/>
                <a:cs typeface="Calibri"/>
                <a:sym typeface="Calibri"/>
              </a:rPr>
              <a:t>REVIEWER CHECKLIST</a:t>
            </a:r>
            <a:endParaRPr dirty="0"/>
          </a:p>
        </p:txBody>
      </p:sp>
      <p:sp>
        <p:nvSpPr>
          <p:cNvPr id="2" name="Google Shape;85;p1">
            <a:extLst>
              <a:ext uri="{FF2B5EF4-FFF2-40B4-BE49-F238E27FC236}">
                <a16:creationId xmlns:a16="http://schemas.microsoft.com/office/drawing/2014/main" id="{B28E5A11-281E-F436-6F0A-6EB972E80079}"/>
              </a:ext>
            </a:extLst>
          </p:cNvPr>
          <p:cNvSpPr txBox="1"/>
          <p:nvPr/>
        </p:nvSpPr>
        <p:spPr>
          <a:xfrm>
            <a:off x="3745834" y="761293"/>
            <a:ext cx="2987503" cy="2523727"/>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Review Level</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Exempt</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Limited Review</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Expedited</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Full Board</a:t>
            </a:r>
          </a:p>
        </p:txBody>
      </p:sp>
      <p:sp>
        <p:nvSpPr>
          <p:cNvPr id="3" name="Google Shape;85;p1">
            <a:extLst>
              <a:ext uri="{FF2B5EF4-FFF2-40B4-BE49-F238E27FC236}">
                <a16:creationId xmlns:a16="http://schemas.microsoft.com/office/drawing/2014/main" id="{46896DA0-4B84-3052-EFA1-951367C9B646}"/>
              </a:ext>
            </a:extLst>
          </p:cNvPr>
          <p:cNvSpPr txBox="1"/>
          <p:nvPr/>
        </p:nvSpPr>
        <p:spPr>
          <a:xfrm>
            <a:off x="3745834" y="3580476"/>
            <a:ext cx="2987503" cy="1415732"/>
          </a:xfrm>
          <a:prstGeom prst="rect">
            <a:avLst/>
          </a:prstGeom>
          <a:solidFill>
            <a:schemeClr val="accent6">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Subjects</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Adults</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Children</a:t>
            </a:r>
            <a:endParaRPr sz="1800" dirty="0">
              <a:solidFill>
                <a:schemeClr val="dk1"/>
              </a:solidFill>
              <a:latin typeface="Calibri"/>
              <a:ea typeface="Calibri"/>
              <a:cs typeface="Calibri"/>
              <a:sym typeface="Calibri"/>
            </a:endParaRPr>
          </a:p>
        </p:txBody>
      </p:sp>
      <p:sp>
        <p:nvSpPr>
          <p:cNvPr id="4" name="Google Shape;85;p1">
            <a:extLst>
              <a:ext uri="{FF2B5EF4-FFF2-40B4-BE49-F238E27FC236}">
                <a16:creationId xmlns:a16="http://schemas.microsoft.com/office/drawing/2014/main" id="{8C879338-3C91-952C-373F-3145591C31CA}"/>
              </a:ext>
            </a:extLst>
          </p:cNvPr>
          <p:cNvSpPr txBox="1"/>
          <p:nvPr/>
        </p:nvSpPr>
        <p:spPr>
          <a:xfrm>
            <a:off x="3745833" y="5291664"/>
            <a:ext cx="2987503" cy="3232639"/>
          </a:xfrm>
          <a:prstGeom prst="rect">
            <a:avLst/>
          </a:prstGeom>
          <a:solidFill>
            <a:srgbClr val="F2F8D4"/>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Informed Consent</a:t>
            </a:r>
          </a:p>
          <a:p>
            <a:pPr marL="0" marR="0" lvl="0" indent="0" algn="l" rtl="0">
              <a:spcBef>
                <a:spcPts val="0"/>
              </a:spcBef>
              <a:spcAft>
                <a:spcPts val="0"/>
              </a:spcAft>
              <a:buNone/>
            </a:pPr>
            <a:endParaRPr b="1"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Waiver or Alteration</a:t>
            </a: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Not requested or consent will be documented face to face for some portion of the project.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met, alteration or waiver requested</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tabLst>
                <a:tab pos="45212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not met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0" name="Google Shape;85;p1">
            <a:extLst>
              <a:ext uri="{FF2B5EF4-FFF2-40B4-BE49-F238E27FC236}">
                <a16:creationId xmlns:a16="http://schemas.microsoft.com/office/drawing/2014/main" id="{8128CA9B-2CB8-6FFC-6935-8299E73A52B6}"/>
              </a:ext>
            </a:extLst>
          </p:cNvPr>
          <p:cNvSpPr txBox="1"/>
          <p:nvPr/>
        </p:nvSpPr>
        <p:spPr>
          <a:xfrm>
            <a:off x="8004358" y="2760316"/>
            <a:ext cx="2987503" cy="4551462"/>
          </a:xfrm>
          <a:prstGeom prst="rect">
            <a:avLst/>
          </a:prstGeom>
          <a:solidFill>
            <a:srgbClr val="F5DDF3"/>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Revisions</a:t>
            </a:r>
          </a:p>
          <a:p>
            <a:pPr marL="0" marR="0" lvl="0" indent="0" algn="l" rtl="0">
              <a:spcBef>
                <a:spcPts val="0"/>
              </a:spcBef>
              <a:spcAft>
                <a:spcPts val="0"/>
              </a:spcAft>
              <a:buNone/>
            </a:pPr>
            <a:endParaRPr dirty="0"/>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Requested changes have been marked "resolved" by staff.</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Compare function used to review changes in responses.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Compare function used to review changes in documents.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Issues identified in prior review sufficiently addressed?</a:t>
            </a:r>
          </a:p>
        </p:txBody>
      </p:sp>
      <p:sp>
        <p:nvSpPr>
          <p:cNvPr id="21" name="Google Shape;85;p1">
            <a:extLst>
              <a:ext uri="{FF2B5EF4-FFF2-40B4-BE49-F238E27FC236}">
                <a16:creationId xmlns:a16="http://schemas.microsoft.com/office/drawing/2014/main" id="{4B6A55E1-5243-72BF-81B1-C97565D8E3AF}"/>
              </a:ext>
            </a:extLst>
          </p:cNvPr>
          <p:cNvSpPr txBox="1"/>
          <p:nvPr/>
        </p:nvSpPr>
        <p:spPr>
          <a:xfrm>
            <a:off x="8004358" y="7593572"/>
            <a:ext cx="2987503" cy="4255099"/>
          </a:xfrm>
          <a:prstGeom prst="rect">
            <a:avLst/>
          </a:prstGeom>
          <a:solidFill>
            <a:srgbClr val="FC8C8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Modifications</a:t>
            </a:r>
          </a:p>
          <a:p>
            <a:pPr marL="0" marR="0" lvl="0" indent="0" algn="l" rtl="0">
              <a:spcBef>
                <a:spcPts val="0"/>
              </a:spcBef>
              <a:spcAft>
                <a:spcPts val="0"/>
              </a:spcAft>
              <a:buNone/>
            </a:pPr>
            <a:endParaRPr dirty="0"/>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 changes described in the summary fully reflected in the appropriate Sections?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Do the changes affect the intervention/risk determination?</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Do the changes affect the consent documents/process?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Comments</a:t>
            </a:r>
          </a:p>
        </p:txBody>
      </p:sp>
      <p:sp>
        <p:nvSpPr>
          <p:cNvPr id="22" name="Google Shape;85;p1">
            <a:extLst>
              <a:ext uri="{FF2B5EF4-FFF2-40B4-BE49-F238E27FC236}">
                <a16:creationId xmlns:a16="http://schemas.microsoft.com/office/drawing/2014/main" id="{8509F70C-8E9C-E64D-E101-7C4B87D8A435}"/>
              </a:ext>
            </a:extLst>
          </p:cNvPr>
          <p:cNvSpPr txBox="1"/>
          <p:nvPr/>
        </p:nvSpPr>
        <p:spPr>
          <a:xfrm>
            <a:off x="11304866" y="4546198"/>
            <a:ext cx="2987503" cy="4072741"/>
          </a:xfrm>
          <a:prstGeom prst="rect">
            <a:avLst/>
          </a:prstGeom>
          <a:solidFill>
            <a:srgbClr val="E5A5DF"/>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Renewal</a:t>
            </a:r>
          </a:p>
          <a:p>
            <a:pPr marL="0" marR="0" lvl="0" indent="0" algn="l" rtl="0">
              <a:spcBef>
                <a:spcPts val="0"/>
              </a:spcBef>
              <a:spcAft>
                <a:spcPts val="0"/>
              </a:spcAft>
              <a:buNone/>
            </a:pPr>
            <a:endParaRPr dirty="0"/>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Project status</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Open to enrollment</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Closed to enrollment</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Limited to follow up data collection</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Redacted Consent</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Not required</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Correct and current</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Comments</a:t>
            </a:r>
          </a:p>
        </p:txBody>
      </p:sp>
      <p:cxnSp>
        <p:nvCxnSpPr>
          <p:cNvPr id="24" name="Straight Arrow Connector 23">
            <a:extLst>
              <a:ext uri="{FF2B5EF4-FFF2-40B4-BE49-F238E27FC236}">
                <a16:creationId xmlns:a16="http://schemas.microsoft.com/office/drawing/2014/main" id="{648AE4A0-166B-A35F-84A3-70EB82055654}"/>
              </a:ext>
            </a:extLst>
          </p:cNvPr>
          <p:cNvCxnSpPr/>
          <p:nvPr/>
        </p:nvCxnSpPr>
        <p:spPr>
          <a:xfrm flipV="1">
            <a:off x="3040163" y="946484"/>
            <a:ext cx="705670" cy="449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39A77AD-51FD-9163-A040-640B1D351921}"/>
              </a:ext>
            </a:extLst>
          </p:cNvPr>
          <p:cNvCxnSpPr>
            <a:cxnSpLocks/>
          </p:cNvCxnSpPr>
          <p:nvPr/>
        </p:nvCxnSpPr>
        <p:spPr>
          <a:xfrm>
            <a:off x="3040162" y="1395663"/>
            <a:ext cx="874112" cy="2184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3B4EC3B-0F96-A496-0B20-729E5DAEE1F4}"/>
              </a:ext>
            </a:extLst>
          </p:cNvPr>
          <p:cNvCxnSpPr/>
          <p:nvPr/>
        </p:nvCxnSpPr>
        <p:spPr>
          <a:xfrm>
            <a:off x="3040162" y="1395663"/>
            <a:ext cx="879297" cy="4128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2662298-38AD-34E7-AF90-07F0AAB4071D}"/>
              </a:ext>
            </a:extLst>
          </p:cNvPr>
          <p:cNvCxnSpPr>
            <a:cxnSpLocks/>
          </p:cNvCxnSpPr>
          <p:nvPr/>
        </p:nvCxnSpPr>
        <p:spPr>
          <a:xfrm>
            <a:off x="2727158" y="1977449"/>
            <a:ext cx="5277200" cy="887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32D393C-58C5-0A14-1EB9-78E874C2FB50}"/>
              </a:ext>
            </a:extLst>
          </p:cNvPr>
          <p:cNvCxnSpPr>
            <a:cxnSpLocks/>
          </p:cNvCxnSpPr>
          <p:nvPr/>
        </p:nvCxnSpPr>
        <p:spPr>
          <a:xfrm>
            <a:off x="2310063" y="2488069"/>
            <a:ext cx="5694295" cy="5212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B6423039-3936-DC36-77C7-E0D788FE393C}"/>
              </a:ext>
            </a:extLst>
          </p:cNvPr>
          <p:cNvCxnSpPr>
            <a:cxnSpLocks/>
          </p:cNvCxnSpPr>
          <p:nvPr/>
        </p:nvCxnSpPr>
        <p:spPr>
          <a:xfrm>
            <a:off x="2078455" y="3068889"/>
            <a:ext cx="9226411" cy="16453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p:nvPr/>
        </p:nvSpPr>
        <p:spPr>
          <a:xfrm>
            <a:off x="584704" y="746363"/>
            <a:ext cx="2987503" cy="861734"/>
          </a:xfrm>
          <a:prstGeom prst="rect">
            <a:avLst/>
          </a:prstGeom>
          <a:solidFill>
            <a:schemeClr val="accent1">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Submission Type</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Initial – First Review</a:t>
            </a:r>
          </a:p>
        </p:txBody>
      </p:sp>
      <p:cxnSp>
        <p:nvCxnSpPr>
          <p:cNvPr id="91" name="Google Shape;91;p1"/>
          <p:cNvCxnSpPr>
            <a:cxnSpLocks/>
          </p:cNvCxnSpPr>
          <p:nvPr/>
        </p:nvCxnSpPr>
        <p:spPr>
          <a:xfrm>
            <a:off x="3213790" y="7336548"/>
            <a:ext cx="0" cy="364500"/>
          </a:xfrm>
          <a:prstGeom prst="straightConnector1">
            <a:avLst/>
          </a:prstGeom>
          <a:noFill/>
          <a:ln w="12700" cap="flat" cmpd="sng">
            <a:solidFill>
              <a:schemeClr val="accent2"/>
            </a:solidFill>
            <a:prstDash val="solid"/>
            <a:miter lim="800000"/>
            <a:headEnd type="none" w="sm" len="sm"/>
            <a:tailEnd type="triangle" w="med" len="med"/>
          </a:ln>
        </p:spPr>
      </p:cxnSp>
      <p:sp>
        <p:nvSpPr>
          <p:cNvPr id="123" name="Google Shape;123;p1"/>
          <p:cNvSpPr txBox="1"/>
          <p:nvPr/>
        </p:nvSpPr>
        <p:spPr>
          <a:xfrm>
            <a:off x="8967536" y="415619"/>
            <a:ext cx="4446871"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dirty="0">
                <a:solidFill>
                  <a:schemeClr val="dk1"/>
                </a:solidFill>
                <a:latin typeface="Calibri"/>
                <a:ea typeface="Calibri"/>
                <a:cs typeface="Calibri"/>
                <a:sym typeface="Calibri"/>
              </a:rPr>
              <a:t>REVIEWER CHECKLIST</a:t>
            </a:r>
            <a:endParaRPr dirty="0"/>
          </a:p>
        </p:txBody>
      </p:sp>
      <p:sp>
        <p:nvSpPr>
          <p:cNvPr id="2" name="Google Shape;85;p1">
            <a:extLst>
              <a:ext uri="{FF2B5EF4-FFF2-40B4-BE49-F238E27FC236}">
                <a16:creationId xmlns:a16="http://schemas.microsoft.com/office/drawing/2014/main" id="{B28E5A11-281E-F436-6F0A-6EB972E80079}"/>
              </a:ext>
            </a:extLst>
          </p:cNvPr>
          <p:cNvSpPr txBox="1"/>
          <p:nvPr/>
        </p:nvSpPr>
        <p:spPr>
          <a:xfrm>
            <a:off x="584703" y="1919763"/>
            <a:ext cx="2987503" cy="2523727"/>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Review Level</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Exempt</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Limited Review</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Expedited </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Full Board</a:t>
            </a:r>
          </a:p>
        </p:txBody>
      </p:sp>
      <p:sp>
        <p:nvSpPr>
          <p:cNvPr id="3" name="Google Shape;85;p1">
            <a:extLst>
              <a:ext uri="{FF2B5EF4-FFF2-40B4-BE49-F238E27FC236}">
                <a16:creationId xmlns:a16="http://schemas.microsoft.com/office/drawing/2014/main" id="{46896DA0-4B84-3052-EFA1-951367C9B646}"/>
              </a:ext>
            </a:extLst>
          </p:cNvPr>
          <p:cNvSpPr txBox="1"/>
          <p:nvPr/>
        </p:nvSpPr>
        <p:spPr>
          <a:xfrm>
            <a:off x="584702" y="4755156"/>
            <a:ext cx="2987503" cy="1415732"/>
          </a:xfrm>
          <a:prstGeom prst="rect">
            <a:avLst/>
          </a:prstGeom>
          <a:solidFill>
            <a:schemeClr val="accent6">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Subjects</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Adults</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Children</a:t>
            </a:r>
            <a:endParaRPr sz="1800" dirty="0">
              <a:solidFill>
                <a:schemeClr val="dk1"/>
              </a:solidFill>
              <a:latin typeface="Calibri"/>
              <a:ea typeface="Calibri"/>
              <a:cs typeface="Calibri"/>
              <a:sym typeface="Calibri"/>
            </a:endParaRPr>
          </a:p>
        </p:txBody>
      </p:sp>
      <p:sp>
        <p:nvSpPr>
          <p:cNvPr id="4" name="Google Shape;85;p1">
            <a:extLst>
              <a:ext uri="{FF2B5EF4-FFF2-40B4-BE49-F238E27FC236}">
                <a16:creationId xmlns:a16="http://schemas.microsoft.com/office/drawing/2014/main" id="{8C879338-3C91-952C-373F-3145591C31CA}"/>
              </a:ext>
            </a:extLst>
          </p:cNvPr>
          <p:cNvSpPr txBox="1"/>
          <p:nvPr/>
        </p:nvSpPr>
        <p:spPr>
          <a:xfrm>
            <a:off x="584701" y="6475191"/>
            <a:ext cx="2987503" cy="3232639"/>
          </a:xfrm>
          <a:prstGeom prst="rect">
            <a:avLst/>
          </a:prstGeom>
          <a:solidFill>
            <a:srgbClr val="F2F8D4"/>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Informed Consent</a:t>
            </a:r>
          </a:p>
          <a:p>
            <a:pPr marL="0" marR="0" lvl="0" indent="0" algn="l" rtl="0">
              <a:spcBef>
                <a:spcPts val="0"/>
              </a:spcBef>
              <a:spcAft>
                <a:spcPts val="0"/>
              </a:spcAft>
              <a:buNone/>
            </a:pPr>
            <a:endParaRPr b="1"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Waiver or Alteration</a:t>
            </a: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Not requested or consent will be documented face to face for some portion of the project.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met, alteration or waiver requested</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tabLst>
                <a:tab pos="45212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not met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Google Shape;85;p1">
            <a:extLst>
              <a:ext uri="{FF2B5EF4-FFF2-40B4-BE49-F238E27FC236}">
                <a16:creationId xmlns:a16="http://schemas.microsoft.com/office/drawing/2014/main" id="{50EAC361-2F59-C6CF-53F4-72F92FCEEB4C}"/>
              </a:ext>
            </a:extLst>
          </p:cNvPr>
          <p:cNvSpPr txBox="1"/>
          <p:nvPr/>
        </p:nvSpPr>
        <p:spPr>
          <a:xfrm>
            <a:off x="4327697" y="784951"/>
            <a:ext cx="2987503" cy="6737702"/>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Criteria for Exempt Determination</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criteria for an exempt determination can be found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at</a:t>
            </a:r>
            <a:r>
              <a:rPr lang="en-US" sz="1800" dirty="0">
                <a:effectLst/>
                <a:latin typeface="Calibri" panose="020F0502020204030204" pitchFamily="34" charset="0"/>
                <a:ea typeface="Calibri" panose="020F0502020204030204" pitchFamily="34" charset="0"/>
                <a:cs typeface="Times New Roman" panose="02020603050405020304" pitchFamily="18" charset="0"/>
              </a:rPr>
              <a:t> 45 CFR 46.104.</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project falls under one of the Exempt determination categories.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project does NOT involve</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educational tests (cognitive, diagnostic, aptitude, achievement), survey procedures, interview procedures, or observation of public behavior</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benign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behaviorial</a:t>
            </a:r>
            <a:r>
              <a:rPr lang="en-US" sz="1800" dirty="0">
                <a:effectLst/>
                <a:latin typeface="Calibri" panose="020F0502020204030204" pitchFamily="34" charset="0"/>
                <a:ea typeface="Calibri" panose="020F0502020204030204" pitchFamily="34" charset="0"/>
                <a:cs typeface="Times New Roman" panose="02020603050405020304" pitchFamily="18" charset="0"/>
              </a:rPr>
              <a:t> interventions of</a:t>
            </a:r>
          </a:p>
          <a:p>
            <a:pPr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of children.</a:t>
            </a:r>
          </a:p>
        </p:txBody>
      </p:sp>
      <p:sp>
        <p:nvSpPr>
          <p:cNvPr id="6" name="Google Shape;85;p1">
            <a:extLst>
              <a:ext uri="{FF2B5EF4-FFF2-40B4-BE49-F238E27FC236}">
                <a16:creationId xmlns:a16="http://schemas.microsoft.com/office/drawing/2014/main" id="{1A85F38E-9C50-BEA0-F4FD-2B1314F9DDB7}"/>
              </a:ext>
            </a:extLst>
          </p:cNvPr>
          <p:cNvSpPr txBox="1"/>
          <p:nvPr/>
        </p:nvSpPr>
        <p:spPr>
          <a:xfrm>
            <a:off x="7752686" y="2656089"/>
            <a:ext cx="6171861" cy="7638204"/>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Expedited and Full Board Criteria for Approval of Research</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items below are the criteria found at 45 CFR 46.111.</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must be checked yes for approval.</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risks to subjects are minimized by using procedures, that are consistent with sound research design and that do not unnecessarily expose subjects to risk?</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risks to subjects minimized by using procedures already being performed on the subjects for diagnostic or treatment purposes?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risks to subjects are reasonable in relation to anticipated benefits, if any, to subjects, and the importance of the knowledge that may reasonably be expected to result?</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 selection of subjects is equitable?</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Consider the purpose and setting of the research, involvement of vulnerable subjects, selection criteria, and recruitment, enrollment, and payment procedures.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Does the research plan make adequate provision for monitoring the data collected to ensure the safety of subjects 46.111(6)?</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there adequate provisions to protect the privacy of subjects and to maintain the confidentiality of data in accordance with 46.111(7)?</a:t>
            </a:r>
          </a:p>
        </p:txBody>
      </p:sp>
      <p:cxnSp>
        <p:nvCxnSpPr>
          <p:cNvPr id="8" name="Straight Arrow Connector 7">
            <a:extLst>
              <a:ext uri="{FF2B5EF4-FFF2-40B4-BE49-F238E27FC236}">
                <a16:creationId xmlns:a16="http://schemas.microsoft.com/office/drawing/2014/main" id="{F99AF242-835C-55AF-AEAD-88DA0E92024A}"/>
              </a:ext>
            </a:extLst>
          </p:cNvPr>
          <p:cNvCxnSpPr/>
          <p:nvPr/>
        </p:nvCxnSpPr>
        <p:spPr>
          <a:xfrm flipV="1">
            <a:off x="2078452" y="1177230"/>
            <a:ext cx="2249242" cy="1421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9C3E147-956A-6999-5A3C-454649C0B62A}"/>
              </a:ext>
            </a:extLst>
          </p:cNvPr>
          <p:cNvCxnSpPr/>
          <p:nvPr/>
        </p:nvCxnSpPr>
        <p:spPr>
          <a:xfrm flipV="1">
            <a:off x="2078449" y="2903124"/>
            <a:ext cx="5674237" cy="861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048BF26-62ED-24D3-B00E-E4B05FA05973}"/>
              </a:ext>
            </a:extLst>
          </p:cNvPr>
          <p:cNvCxnSpPr/>
          <p:nvPr/>
        </p:nvCxnSpPr>
        <p:spPr>
          <a:xfrm flipV="1">
            <a:off x="2078452" y="2903124"/>
            <a:ext cx="5674234" cy="1269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61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p:nvPr/>
        </p:nvSpPr>
        <p:spPr>
          <a:xfrm>
            <a:off x="584704" y="746363"/>
            <a:ext cx="2987503" cy="861734"/>
          </a:xfrm>
          <a:prstGeom prst="rect">
            <a:avLst/>
          </a:prstGeom>
          <a:solidFill>
            <a:schemeClr val="accent1">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Submission Type</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Initial – First Review</a:t>
            </a:r>
          </a:p>
        </p:txBody>
      </p:sp>
      <p:cxnSp>
        <p:nvCxnSpPr>
          <p:cNvPr id="91" name="Google Shape;91;p1"/>
          <p:cNvCxnSpPr>
            <a:cxnSpLocks/>
          </p:cNvCxnSpPr>
          <p:nvPr/>
        </p:nvCxnSpPr>
        <p:spPr>
          <a:xfrm>
            <a:off x="3213790" y="7336548"/>
            <a:ext cx="0" cy="364500"/>
          </a:xfrm>
          <a:prstGeom prst="straightConnector1">
            <a:avLst/>
          </a:prstGeom>
          <a:noFill/>
          <a:ln w="12700" cap="flat" cmpd="sng">
            <a:solidFill>
              <a:schemeClr val="accent2"/>
            </a:solidFill>
            <a:prstDash val="solid"/>
            <a:miter lim="800000"/>
            <a:headEnd type="none" w="sm" len="sm"/>
            <a:tailEnd type="triangle" w="med" len="med"/>
          </a:ln>
        </p:spPr>
      </p:cxnSp>
      <p:sp>
        <p:nvSpPr>
          <p:cNvPr id="123" name="Google Shape;123;p1"/>
          <p:cNvSpPr txBox="1"/>
          <p:nvPr/>
        </p:nvSpPr>
        <p:spPr>
          <a:xfrm>
            <a:off x="8967536" y="415619"/>
            <a:ext cx="4446871"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dirty="0">
                <a:solidFill>
                  <a:schemeClr val="dk1"/>
                </a:solidFill>
                <a:latin typeface="Calibri"/>
                <a:ea typeface="Calibri"/>
                <a:cs typeface="Calibri"/>
                <a:sym typeface="Calibri"/>
              </a:rPr>
              <a:t>REVIEWER CHECKLIST</a:t>
            </a:r>
            <a:endParaRPr dirty="0"/>
          </a:p>
        </p:txBody>
      </p:sp>
      <p:sp>
        <p:nvSpPr>
          <p:cNvPr id="2" name="Google Shape;85;p1">
            <a:extLst>
              <a:ext uri="{FF2B5EF4-FFF2-40B4-BE49-F238E27FC236}">
                <a16:creationId xmlns:a16="http://schemas.microsoft.com/office/drawing/2014/main" id="{B28E5A11-281E-F436-6F0A-6EB972E80079}"/>
              </a:ext>
            </a:extLst>
          </p:cNvPr>
          <p:cNvSpPr txBox="1"/>
          <p:nvPr/>
        </p:nvSpPr>
        <p:spPr>
          <a:xfrm>
            <a:off x="584703" y="1919763"/>
            <a:ext cx="2987503" cy="2523727"/>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Review Level</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Exempt</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Limited Review</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Expedited </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Full Board</a:t>
            </a:r>
          </a:p>
        </p:txBody>
      </p:sp>
      <p:sp>
        <p:nvSpPr>
          <p:cNvPr id="3" name="Google Shape;85;p1">
            <a:extLst>
              <a:ext uri="{FF2B5EF4-FFF2-40B4-BE49-F238E27FC236}">
                <a16:creationId xmlns:a16="http://schemas.microsoft.com/office/drawing/2014/main" id="{46896DA0-4B84-3052-EFA1-951367C9B646}"/>
              </a:ext>
            </a:extLst>
          </p:cNvPr>
          <p:cNvSpPr txBox="1"/>
          <p:nvPr/>
        </p:nvSpPr>
        <p:spPr>
          <a:xfrm>
            <a:off x="584702" y="4755156"/>
            <a:ext cx="2987503" cy="1415732"/>
          </a:xfrm>
          <a:prstGeom prst="rect">
            <a:avLst/>
          </a:prstGeom>
          <a:solidFill>
            <a:srgbClr val="E2F0D9"/>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Subjects</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Adults</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Children</a:t>
            </a:r>
            <a:endParaRPr sz="1800" dirty="0">
              <a:solidFill>
                <a:schemeClr val="dk1"/>
              </a:solidFill>
              <a:latin typeface="Calibri"/>
              <a:ea typeface="Calibri"/>
              <a:cs typeface="Calibri"/>
              <a:sym typeface="Calibri"/>
            </a:endParaRPr>
          </a:p>
        </p:txBody>
      </p:sp>
      <p:sp>
        <p:nvSpPr>
          <p:cNvPr id="4" name="Google Shape;85;p1">
            <a:extLst>
              <a:ext uri="{FF2B5EF4-FFF2-40B4-BE49-F238E27FC236}">
                <a16:creationId xmlns:a16="http://schemas.microsoft.com/office/drawing/2014/main" id="{8C879338-3C91-952C-373F-3145591C31CA}"/>
              </a:ext>
            </a:extLst>
          </p:cNvPr>
          <p:cNvSpPr txBox="1"/>
          <p:nvPr/>
        </p:nvSpPr>
        <p:spPr>
          <a:xfrm>
            <a:off x="584701" y="6475191"/>
            <a:ext cx="2987503" cy="3232639"/>
          </a:xfrm>
          <a:prstGeom prst="rect">
            <a:avLst/>
          </a:prstGeom>
          <a:solidFill>
            <a:srgbClr val="F2F8D4"/>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Informed Consent</a:t>
            </a:r>
          </a:p>
          <a:p>
            <a:pPr marL="0" marR="0" lvl="0" indent="0" algn="l" rtl="0">
              <a:spcBef>
                <a:spcPts val="0"/>
              </a:spcBef>
              <a:spcAft>
                <a:spcPts val="0"/>
              </a:spcAft>
              <a:buNone/>
            </a:pPr>
            <a:endParaRPr b="1"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Waiver or Alteration</a:t>
            </a: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Not requested or consent will be documented face to face for some portion of the project.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met, alteration or waiver requested</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tabLst>
                <a:tab pos="45212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not met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Google Shape;85;p1">
            <a:extLst>
              <a:ext uri="{FF2B5EF4-FFF2-40B4-BE49-F238E27FC236}">
                <a16:creationId xmlns:a16="http://schemas.microsoft.com/office/drawing/2014/main" id="{50EAC361-2F59-C6CF-53F4-72F92FCEEB4C}"/>
              </a:ext>
            </a:extLst>
          </p:cNvPr>
          <p:cNvSpPr txBox="1"/>
          <p:nvPr/>
        </p:nvSpPr>
        <p:spPr>
          <a:xfrm>
            <a:off x="4327697" y="3206184"/>
            <a:ext cx="2987503" cy="2474611"/>
          </a:xfrm>
          <a:prstGeom prst="rect">
            <a:avLst/>
          </a:prstGeom>
          <a:solidFill>
            <a:srgbClr val="E2F0D9"/>
          </a:solidFill>
          <a:ln>
            <a:noFill/>
          </a:ln>
        </p:spPr>
        <p:txBody>
          <a:bodyPr spcFirstLastPara="1" wrap="square" lIns="91425" tIns="45700" rIns="91425" bIns="45700" anchor="t" anchorCtr="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Adults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any of the subjects being recruited from vulnerable populations?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there adequate protections in place for these group(s)?</a:t>
            </a:r>
          </a:p>
        </p:txBody>
      </p:sp>
      <p:sp>
        <p:nvSpPr>
          <p:cNvPr id="6" name="Google Shape;85;p1">
            <a:extLst>
              <a:ext uri="{FF2B5EF4-FFF2-40B4-BE49-F238E27FC236}">
                <a16:creationId xmlns:a16="http://schemas.microsoft.com/office/drawing/2014/main" id="{1A85F38E-9C50-BEA0-F4FD-2B1314F9DDB7}"/>
              </a:ext>
            </a:extLst>
          </p:cNvPr>
          <p:cNvSpPr txBox="1"/>
          <p:nvPr/>
        </p:nvSpPr>
        <p:spPr>
          <a:xfrm>
            <a:off x="7873835" y="810135"/>
            <a:ext cx="6171861" cy="11718937"/>
          </a:xfrm>
          <a:prstGeom prst="rect">
            <a:avLst/>
          </a:prstGeom>
          <a:solidFill>
            <a:srgbClr val="E2F0D9"/>
          </a:solidFill>
          <a:ln>
            <a:noFill/>
          </a:ln>
        </p:spPr>
        <p:txBody>
          <a:bodyPr spcFirstLastPara="1" wrap="square" lIns="91425" tIns="45700" rIns="91425" bIns="45700" anchor="t" anchorCtr="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Children</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the risk to the child participant?</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46.404 Research not involving greater than minimal risk.</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46.405 Research involving greater than minimal risk but presenting the prospect of direct benefit to the individual subjects.</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46.406 Research involving greater than minimal risk and no prospect of direct benefit to individual subjects, but likely to yield generalizable knowledge about the subject's disorder or condition. </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46.407 Research not otherwise approvable which presents an opportunity to understand, prevent, or alleviate a serious problem affecting the health or welfare of children.</a:t>
            </a:r>
          </a:p>
          <a:p>
            <a:pPr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Parent Permission</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signature of only one parent is allowable in categories 46.404 and 46.405.</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IRB approval may be contingent on the signatures of both parents.</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Signature of one parent is sufficient.</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Signature of both parents is required.</a:t>
            </a:r>
          </a:p>
          <a:p>
            <a:pPr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Child Assent</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 46.408: When the IRB determines that assent is required, it shall also determine whether and how assent must be documented.</a:t>
            </a:r>
          </a:p>
          <a:p>
            <a:pPr marL="566928" marR="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Please indicate below if written assent is required.</a:t>
            </a:r>
          </a:p>
          <a:p>
            <a:pPr marL="832104" marR="0" indent="-28575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Written assent is NOT required.</a:t>
            </a:r>
          </a:p>
          <a:p>
            <a:pPr marL="832104" marR="0" indent="-28575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Written assent IS required and adequately described in the submission.</a:t>
            </a:r>
          </a:p>
          <a:p>
            <a:pPr marL="832104" marR="0" indent="-28575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Written assent IS required and NOT adequately described in the submission.  (Comments left in the Informed Consent Section.)</a:t>
            </a:r>
          </a:p>
        </p:txBody>
      </p:sp>
      <p:cxnSp>
        <p:nvCxnSpPr>
          <p:cNvPr id="13" name="Straight Arrow Connector 12">
            <a:extLst>
              <a:ext uri="{FF2B5EF4-FFF2-40B4-BE49-F238E27FC236}">
                <a16:creationId xmlns:a16="http://schemas.microsoft.com/office/drawing/2014/main" id="{34011AB9-E565-7C0F-FB12-B1320E21A930}"/>
              </a:ext>
            </a:extLst>
          </p:cNvPr>
          <p:cNvCxnSpPr/>
          <p:nvPr/>
        </p:nvCxnSpPr>
        <p:spPr>
          <a:xfrm flipV="1">
            <a:off x="1796716" y="3545305"/>
            <a:ext cx="2530981" cy="1812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7BAE8BD-832C-32F7-2751-D4C95059A52C}"/>
              </a:ext>
            </a:extLst>
          </p:cNvPr>
          <p:cNvCxnSpPr/>
          <p:nvPr/>
        </p:nvCxnSpPr>
        <p:spPr>
          <a:xfrm flipV="1">
            <a:off x="1796716" y="1155032"/>
            <a:ext cx="5935579" cy="491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48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p:nvPr/>
        </p:nvSpPr>
        <p:spPr>
          <a:xfrm>
            <a:off x="584704" y="746363"/>
            <a:ext cx="2987503" cy="861734"/>
          </a:xfrm>
          <a:prstGeom prst="rect">
            <a:avLst/>
          </a:prstGeom>
          <a:solidFill>
            <a:schemeClr val="accent1">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Submission Type</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Initial – First Review</a:t>
            </a:r>
          </a:p>
        </p:txBody>
      </p:sp>
      <p:cxnSp>
        <p:nvCxnSpPr>
          <p:cNvPr id="91" name="Google Shape;91;p1"/>
          <p:cNvCxnSpPr>
            <a:cxnSpLocks/>
          </p:cNvCxnSpPr>
          <p:nvPr/>
        </p:nvCxnSpPr>
        <p:spPr>
          <a:xfrm>
            <a:off x="3213790" y="7336548"/>
            <a:ext cx="0" cy="364500"/>
          </a:xfrm>
          <a:prstGeom prst="straightConnector1">
            <a:avLst/>
          </a:prstGeom>
          <a:noFill/>
          <a:ln w="12700" cap="flat" cmpd="sng">
            <a:solidFill>
              <a:schemeClr val="accent2"/>
            </a:solidFill>
            <a:prstDash val="solid"/>
            <a:miter lim="800000"/>
            <a:headEnd type="none" w="sm" len="sm"/>
            <a:tailEnd type="triangle" w="med" len="med"/>
          </a:ln>
        </p:spPr>
      </p:cxnSp>
      <p:sp>
        <p:nvSpPr>
          <p:cNvPr id="123" name="Google Shape;123;p1"/>
          <p:cNvSpPr txBox="1"/>
          <p:nvPr/>
        </p:nvSpPr>
        <p:spPr>
          <a:xfrm>
            <a:off x="8967536" y="415619"/>
            <a:ext cx="4446871"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dirty="0">
                <a:solidFill>
                  <a:schemeClr val="dk1"/>
                </a:solidFill>
                <a:latin typeface="Calibri"/>
                <a:ea typeface="Calibri"/>
                <a:cs typeface="Calibri"/>
                <a:sym typeface="Calibri"/>
              </a:rPr>
              <a:t>REVIEWER CHECKLIST</a:t>
            </a:r>
            <a:endParaRPr dirty="0"/>
          </a:p>
        </p:txBody>
      </p:sp>
      <p:sp>
        <p:nvSpPr>
          <p:cNvPr id="2" name="Google Shape;85;p1">
            <a:extLst>
              <a:ext uri="{FF2B5EF4-FFF2-40B4-BE49-F238E27FC236}">
                <a16:creationId xmlns:a16="http://schemas.microsoft.com/office/drawing/2014/main" id="{B28E5A11-281E-F436-6F0A-6EB972E80079}"/>
              </a:ext>
            </a:extLst>
          </p:cNvPr>
          <p:cNvSpPr txBox="1"/>
          <p:nvPr/>
        </p:nvSpPr>
        <p:spPr>
          <a:xfrm>
            <a:off x="584703" y="1919763"/>
            <a:ext cx="2987503" cy="2523727"/>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Review Level</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Exempt</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Limited Review</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Expedited </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Full Board</a:t>
            </a:r>
          </a:p>
        </p:txBody>
      </p:sp>
      <p:sp>
        <p:nvSpPr>
          <p:cNvPr id="3" name="Google Shape;85;p1">
            <a:extLst>
              <a:ext uri="{FF2B5EF4-FFF2-40B4-BE49-F238E27FC236}">
                <a16:creationId xmlns:a16="http://schemas.microsoft.com/office/drawing/2014/main" id="{46896DA0-4B84-3052-EFA1-951367C9B646}"/>
              </a:ext>
            </a:extLst>
          </p:cNvPr>
          <p:cNvSpPr txBox="1"/>
          <p:nvPr/>
        </p:nvSpPr>
        <p:spPr>
          <a:xfrm>
            <a:off x="584702" y="4755156"/>
            <a:ext cx="2987503" cy="1415732"/>
          </a:xfrm>
          <a:prstGeom prst="rect">
            <a:avLst/>
          </a:prstGeom>
          <a:solidFill>
            <a:schemeClr val="accent6">
              <a:lumMod val="20000"/>
              <a:lumOff val="8000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Subjects</a:t>
            </a:r>
          </a:p>
          <a:p>
            <a:pPr marL="0" marR="0" lvl="0" indent="0" algn="l" rtl="0">
              <a:spcBef>
                <a:spcPts val="0"/>
              </a:spcBef>
              <a:spcAft>
                <a:spcPts val="0"/>
              </a:spcAft>
              <a:buNone/>
            </a:pPr>
            <a:endParaRPr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Adults</a:t>
            </a:r>
          </a:p>
          <a:p>
            <a:pPr marL="285739" marR="0" lvl="0" indent="-285739" algn="l" rtl="0">
              <a:spcBef>
                <a:spcPts val="0"/>
              </a:spcBef>
              <a:spcAft>
                <a:spcPts val="0"/>
              </a:spcAft>
              <a:buClr>
                <a:schemeClr val="dk1"/>
              </a:buClr>
              <a:buSzPts val="1800"/>
              <a:buFont typeface="Arial"/>
              <a:buChar char="•"/>
            </a:pPr>
            <a:endParaRPr lang="en-US" sz="1800" dirty="0">
              <a:solidFill>
                <a:schemeClr val="dk1"/>
              </a:solidFill>
              <a:latin typeface="Calibri"/>
              <a:ea typeface="Calibri"/>
              <a:cs typeface="Calibri"/>
              <a:sym typeface="Calibri"/>
            </a:endParaRPr>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Children</a:t>
            </a:r>
            <a:endParaRPr sz="1800" dirty="0">
              <a:solidFill>
                <a:schemeClr val="dk1"/>
              </a:solidFill>
              <a:latin typeface="Calibri"/>
              <a:ea typeface="Calibri"/>
              <a:cs typeface="Calibri"/>
              <a:sym typeface="Calibri"/>
            </a:endParaRPr>
          </a:p>
        </p:txBody>
      </p:sp>
      <p:sp>
        <p:nvSpPr>
          <p:cNvPr id="4" name="Google Shape;85;p1">
            <a:extLst>
              <a:ext uri="{FF2B5EF4-FFF2-40B4-BE49-F238E27FC236}">
                <a16:creationId xmlns:a16="http://schemas.microsoft.com/office/drawing/2014/main" id="{8C879338-3C91-952C-373F-3145591C31CA}"/>
              </a:ext>
            </a:extLst>
          </p:cNvPr>
          <p:cNvSpPr txBox="1"/>
          <p:nvPr/>
        </p:nvSpPr>
        <p:spPr>
          <a:xfrm>
            <a:off x="584701" y="6475191"/>
            <a:ext cx="2987503" cy="3232639"/>
          </a:xfrm>
          <a:prstGeom prst="rect">
            <a:avLst/>
          </a:prstGeom>
          <a:solidFill>
            <a:srgbClr val="F2F8D4"/>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Informed Consent</a:t>
            </a:r>
          </a:p>
          <a:p>
            <a:pPr marL="0" marR="0" lvl="0" indent="0" algn="l" rtl="0">
              <a:spcBef>
                <a:spcPts val="0"/>
              </a:spcBef>
              <a:spcAft>
                <a:spcPts val="0"/>
              </a:spcAft>
              <a:buNone/>
            </a:pPr>
            <a:endParaRPr b="1" dirty="0"/>
          </a:p>
          <a:p>
            <a:pPr marL="285739" marR="0" lvl="0" indent="-285739"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Waiver or Alteration</a:t>
            </a: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Not requested or consent will be documented face to face for some portion of the project.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met, alteration or waiver requested</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566928" lvl="2" indent="-285750">
              <a:lnSpc>
                <a:spcPct val="107000"/>
              </a:lnSpc>
              <a:buFont typeface="Courier New" panose="02070309020205020404" pitchFamily="49" charset="0"/>
              <a:buChar char="o"/>
              <a:tabLst>
                <a:tab pos="45212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Criteria not met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 name="Google Shape;85;p1">
            <a:extLst>
              <a:ext uri="{FF2B5EF4-FFF2-40B4-BE49-F238E27FC236}">
                <a16:creationId xmlns:a16="http://schemas.microsoft.com/office/drawing/2014/main" id="{AF02B2BC-531E-3E44-B557-629FBC2114D1}"/>
              </a:ext>
            </a:extLst>
          </p:cNvPr>
          <p:cNvSpPr txBox="1"/>
          <p:nvPr/>
        </p:nvSpPr>
        <p:spPr>
          <a:xfrm>
            <a:off x="4349128" y="1042737"/>
            <a:ext cx="9065279" cy="8153474"/>
          </a:xfrm>
          <a:prstGeom prst="rect">
            <a:avLst/>
          </a:prstGeom>
          <a:solidFill>
            <a:srgbClr val="F2F8D4"/>
          </a:solidFill>
          <a:ln>
            <a:noFill/>
          </a:ln>
        </p:spPr>
        <p:txBody>
          <a:bodyPr spcFirstLastPara="1" wrap="square" lIns="91425" tIns="45700" rIns="91425" bIns="45700" anchor="t" anchorCtr="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Consent document criteria</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 written consent document accurate, complete, and consistent with the protocol?</a:t>
            </a:r>
          </a:p>
          <a:p>
            <a:pPr marL="285750" marR="0" indent="-285750">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 information to be given to the subject or their Legally Authorized Representative (LAR) in language understandable to the subject or LAR?</a:t>
            </a:r>
          </a:p>
          <a:p>
            <a:pPr marL="566928" marR="0" indent="-285750">
              <a:spcBef>
                <a:spcPts val="0"/>
              </a:spcBef>
              <a:buFont typeface="Courier New" panose="02070309020205020404" pitchFamily="49" charset="0"/>
              <a:buChar char="o"/>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The target reading level for the general public is an 8th grade reading level.</a:t>
            </a:r>
          </a:p>
          <a:p>
            <a:pPr marL="566928" marR="0" indent="-285750">
              <a:spcBef>
                <a:spcPts val="0"/>
              </a:spcBef>
              <a:buFont typeface="Courier New" panose="02070309020205020404" pitchFamily="49" charset="0"/>
              <a:buChar char="o"/>
            </a:pPr>
            <a:r>
              <a:rPr lang="en-US" sz="1800" i="1" dirty="0">
                <a:effectLst/>
                <a:latin typeface="Calibri" panose="020F0502020204030204" pitchFamily="34" charset="0"/>
                <a:ea typeface="Calibri" panose="020F0502020204030204" pitchFamily="34" charset="0"/>
                <a:cs typeface="Times New Roman" panose="02020603050405020304" pitchFamily="18" charset="0"/>
              </a:rPr>
              <a:t>It may be higher for professional peers.</a:t>
            </a:r>
          </a:p>
          <a:p>
            <a:pPr marL="285750" marR="0" indent="-285750">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Will the investigator give either the subject or LAR adequate opportunity to read the consent document before it is signed?</a:t>
            </a:r>
          </a:p>
          <a:p>
            <a:pPr marL="566928" lvl="1" indent="-285750">
              <a:buFont typeface="Courier New" panose="02070309020205020404" pitchFamily="49" charset="0"/>
              <a:buChar char="o"/>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Best practice is a minimum of 24 hours between receipt of the consent document and assessment of understanding/signatures.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Will the investigator obtain the legally effective informed consent of the subject or LAR?</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Will consent be obtained only under circumstances that provide the prospective subject or LAR sufficient opportunity to consider whether or not to participate?</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Will consent be obtained only under circumstances that minimize the possibility of coercion or undue influence?</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there any exculpatory language through which the subject or LAR is made to waive or appear to waive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subject?s</a:t>
            </a:r>
            <a:r>
              <a:rPr lang="en-US" sz="1800" dirty="0">
                <a:effectLst/>
                <a:latin typeface="Calibri" panose="020F0502020204030204" pitchFamily="34" charset="0"/>
                <a:ea typeface="Calibri" panose="020F0502020204030204" pitchFamily="34" charset="0"/>
                <a:cs typeface="Times New Roman" panose="02020603050405020304" pitchFamily="18" charset="0"/>
              </a:rPr>
              <a:t> legal rights, or releases or appears to release the investigator, the sponsor, the institution or its agents from liability from negligence?</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a subject or LAR is unable to read:  Will an impartial witness be present during the entire consent discussion and the consent document notes that the witness attests that the information in the consent document and any other information provided was accurately explained to, and apparently understood by, the subject or the subject's LAR, and that consent was freely given?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cxnSp>
        <p:nvCxnSpPr>
          <p:cNvPr id="11" name="Straight Arrow Connector 10">
            <a:extLst>
              <a:ext uri="{FF2B5EF4-FFF2-40B4-BE49-F238E27FC236}">
                <a16:creationId xmlns:a16="http://schemas.microsoft.com/office/drawing/2014/main" id="{A5E697FB-E6B6-457F-E87D-76121E7D888A}"/>
              </a:ext>
            </a:extLst>
          </p:cNvPr>
          <p:cNvCxnSpPr/>
          <p:nvPr/>
        </p:nvCxnSpPr>
        <p:spPr>
          <a:xfrm flipV="1">
            <a:off x="2679032" y="1411705"/>
            <a:ext cx="1670096" cy="7106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Google Shape;85;p1">
            <a:extLst>
              <a:ext uri="{FF2B5EF4-FFF2-40B4-BE49-F238E27FC236}">
                <a16:creationId xmlns:a16="http://schemas.microsoft.com/office/drawing/2014/main" id="{BD1FCA3F-5527-F69D-C0E5-CDA9C901F5DD}"/>
              </a:ext>
            </a:extLst>
          </p:cNvPr>
          <p:cNvSpPr txBox="1"/>
          <p:nvPr/>
        </p:nvSpPr>
        <p:spPr>
          <a:xfrm>
            <a:off x="4349128" y="9565179"/>
            <a:ext cx="9065279" cy="388656"/>
          </a:xfrm>
          <a:prstGeom prst="rect">
            <a:avLst/>
          </a:prstGeom>
          <a:solidFill>
            <a:srgbClr val="F2F8D4"/>
          </a:solidFill>
          <a:ln>
            <a:noFill/>
          </a:ln>
        </p:spPr>
        <p:txBody>
          <a:bodyPr spcFirstLastPara="1" wrap="square" lIns="91425" tIns="45700" rIns="91425" bIns="45700" anchor="t" anchorCtr="0">
            <a:spAutoFit/>
          </a:bodyPr>
          <a:lstStyle/>
          <a:p>
            <a:pPr marL="281178" lvl="2">
              <a:lnSpc>
                <a:spcPct val="107000"/>
              </a:lnSpc>
              <a:tabLst>
                <a:tab pos="45212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Describe</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Google Shape;85;p1">
            <a:extLst>
              <a:ext uri="{FF2B5EF4-FFF2-40B4-BE49-F238E27FC236}">
                <a16:creationId xmlns:a16="http://schemas.microsoft.com/office/drawing/2014/main" id="{888685EC-6363-66CF-729D-B8812760EAD3}"/>
              </a:ext>
            </a:extLst>
          </p:cNvPr>
          <p:cNvSpPr txBox="1"/>
          <p:nvPr/>
        </p:nvSpPr>
        <p:spPr>
          <a:xfrm>
            <a:off x="4349128" y="10322803"/>
            <a:ext cx="9065279" cy="388656"/>
          </a:xfrm>
          <a:prstGeom prst="rect">
            <a:avLst/>
          </a:prstGeom>
          <a:solidFill>
            <a:srgbClr val="F2F8D4"/>
          </a:solidFill>
          <a:ln>
            <a:noFill/>
          </a:ln>
        </p:spPr>
        <p:txBody>
          <a:bodyPr spcFirstLastPara="1" wrap="square" lIns="91425" tIns="45700" rIns="91425" bIns="45700" anchor="t" anchorCtr="0">
            <a:spAutoFit/>
          </a:bodyPr>
          <a:lstStyle/>
          <a:p>
            <a:pPr marL="281178" lvl="2">
              <a:lnSpc>
                <a:spcPct val="107000"/>
              </a:lnSpc>
              <a:tabLst>
                <a:tab pos="45212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Comments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cxnSp>
        <p:nvCxnSpPr>
          <p:cNvPr id="16" name="Straight Arrow Connector 15">
            <a:extLst>
              <a:ext uri="{FF2B5EF4-FFF2-40B4-BE49-F238E27FC236}">
                <a16:creationId xmlns:a16="http://schemas.microsoft.com/office/drawing/2014/main" id="{48A856A7-D496-27D8-D3D0-5D24719C6C2E}"/>
              </a:ext>
            </a:extLst>
          </p:cNvPr>
          <p:cNvCxnSpPr/>
          <p:nvPr/>
        </p:nvCxnSpPr>
        <p:spPr>
          <a:xfrm>
            <a:off x="3213790" y="9196211"/>
            <a:ext cx="1277999" cy="563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F34A4E6-7B0A-1547-63F1-54DCDF40D539}"/>
              </a:ext>
            </a:extLst>
          </p:cNvPr>
          <p:cNvCxnSpPr/>
          <p:nvPr/>
        </p:nvCxnSpPr>
        <p:spPr>
          <a:xfrm>
            <a:off x="2807368" y="9477859"/>
            <a:ext cx="1812758" cy="959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536552"/>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1072</Words>
  <Application>Microsoft Office PowerPoint</Application>
  <PresentationFormat>Custom</PresentationFormat>
  <Paragraphs>176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Courier New</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Shilo Bender</dc:creator>
  <cp:lastModifiedBy>Darcy Hammar</cp:lastModifiedBy>
  <cp:revision>9</cp:revision>
  <dcterms:created xsi:type="dcterms:W3CDTF">2021-08-12T13:41:41Z</dcterms:created>
  <dcterms:modified xsi:type="dcterms:W3CDTF">2022-08-24T13:41:40Z</dcterms:modified>
</cp:coreProperties>
</file>